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59" r:id="rId5"/>
    <p:sldId id="260" r:id="rId6"/>
    <p:sldId id="257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76" r:id="rId18"/>
    <p:sldId id="28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90863F-89DF-45DF-94B5-56705C62B4D7}" v="26" dt="2026-06-05T11:43:15.0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49" d="100"/>
          <a:sy n="49" d="100"/>
        </p:scale>
        <p:origin x="67" y="8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ja Vratarič" userId="dee720af-e24c-468c-9a64-0f88fe603156" providerId="ADAL" clId="{5E22FBF2-9721-4A3D-9F09-1F4E520154C6}"/>
    <pc:docChg chg="undo custSel modSld">
      <pc:chgData name="Sonja Vratarič" userId="dee720af-e24c-468c-9a64-0f88fe603156" providerId="ADAL" clId="{5E22FBF2-9721-4A3D-9F09-1F4E520154C6}" dt="2026-06-05T11:43:15.059" v="614"/>
      <pc:docMkLst>
        <pc:docMk/>
      </pc:docMkLst>
      <pc:sldChg chg="modSp mod">
        <pc:chgData name="Sonja Vratarič" userId="dee720af-e24c-468c-9a64-0f88fe603156" providerId="ADAL" clId="{5E22FBF2-9721-4A3D-9F09-1F4E520154C6}" dt="2026-06-05T11:19:03.934" v="33" actId="27636"/>
        <pc:sldMkLst>
          <pc:docMk/>
          <pc:sldMk cId="1027268184" sldId="257"/>
        </pc:sldMkLst>
        <pc:spChg chg="mod">
          <ac:chgData name="Sonja Vratarič" userId="dee720af-e24c-468c-9a64-0f88fe603156" providerId="ADAL" clId="{5E22FBF2-9721-4A3D-9F09-1F4E520154C6}" dt="2026-06-05T11:17:37.031" v="8"/>
          <ac:spMkLst>
            <pc:docMk/>
            <pc:sldMk cId="1027268184" sldId="257"/>
            <ac:spMk id="2" creationId="{EBCE1EF8-6EE9-EAC3-53F8-45EBBA956EFE}"/>
          </ac:spMkLst>
        </pc:spChg>
        <pc:spChg chg="mod">
          <ac:chgData name="Sonja Vratarič" userId="dee720af-e24c-468c-9a64-0f88fe603156" providerId="ADAL" clId="{5E22FBF2-9721-4A3D-9F09-1F4E520154C6}" dt="2026-06-05T11:19:03.932" v="32" actId="27636"/>
          <ac:spMkLst>
            <pc:docMk/>
            <pc:sldMk cId="1027268184" sldId="257"/>
            <ac:spMk id="4" creationId="{26AC6EF4-FE40-E501-ADB9-E7980DF27174}"/>
          </ac:spMkLst>
        </pc:spChg>
        <pc:spChg chg="mod">
          <ac:chgData name="Sonja Vratarič" userId="dee720af-e24c-468c-9a64-0f88fe603156" providerId="ADAL" clId="{5E22FBF2-9721-4A3D-9F09-1F4E520154C6}" dt="2026-06-05T11:19:03.934" v="33" actId="27636"/>
          <ac:spMkLst>
            <pc:docMk/>
            <pc:sldMk cId="1027268184" sldId="257"/>
            <ac:spMk id="5" creationId="{7DE2AB25-69E5-3A2C-085F-9BA42709537C}"/>
          </ac:spMkLst>
        </pc:spChg>
      </pc:sldChg>
      <pc:sldChg chg="modSp mod">
        <pc:chgData name="Sonja Vratarič" userId="dee720af-e24c-468c-9a64-0f88fe603156" providerId="ADAL" clId="{5E22FBF2-9721-4A3D-9F09-1F4E520154C6}" dt="2026-06-05T11:43:15.059" v="614"/>
        <pc:sldMkLst>
          <pc:docMk/>
          <pc:sldMk cId="915912313" sldId="259"/>
        </pc:sldMkLst>
        <pc:spChg chg="mod">
          <ac:chgData name="Sonja Vratarič" userId="dee720af-e24c-468c-9a64-0f88fe603156" providerId="ADAL" clId="{5E22FBF2-9721-4A3D-9F09-1F4E520154C6}" dt="2026-06-05T11:16:45.656" v="2" actId="255"/>
          <ac:spMkLst>
            <pc:docMk/>
            <pc:sldMk cId="915912313" sldId="259"/>
            <ac:spMk id="4" creationId="{2B952915-D66F-3780-D2A6-795A707D03C6}"/>
          </ac:spMkLst>
        </pc:spChg>
        <pc:spChg chg="mod">
          <ac:chgData name="Sonja Vratarič" userId="dee720af-e24c-468c-9a64-0f88fe603156" providerId="ADAL" clId="{5E22FBF2-9721-4A3D-9F09-1F4E520154C6}" dt="2026-06-05T11:43:15.059" v="614"/>
          <ac:spMkLst>
            <pc:docMk/>
            <pc:sldMk cId="915912313" sldId="259"/>
            <ac:spMk id="7" creationId="{1878A68E-CAF1-02C4-FBD8-E2B9BE4333A2}"/>
          </ac:spMkLst>
        </pc:spChg>
      </pc:sldChg>
      <pc:sldChg chg="modSp mod">
        <pc:chgData name="Sonja Vratarič" userId="dee720af-e24c-468c-9a64-0f88fe603156" providerId="ADAL" clId="{5E22FBF2-9721-4A3D-9F09-1F4E520154C6}" dt="2026-06-05T11:17:19.639" v="7" actId="20577"/>
        <pc:sldMkLst>
          <pc:docMk/>
          <pc:sldMk cId="1529593664" sldId="260"/>
        </pc:sldMkLst>
        <pc:spChg chg="mod">
          <ac:chgData name="Sonja Vratarič" userId="dee720af-e24c-468c-9a64-0f88fe603156" providerId="ADAL" clId="{5E22FBF2-9721-4A3D-9F09-1F4E520154C6}" dt="2026-06-05T11:17:19.639" v="7" actId="20577"/>
          <ac:spMkLst>
            <pc:docMk/>
            <pc:sldMk cId="1529593664" sldId="260"/>
            <ac:spMk id="3" creationId="{E1C49F4E-13E6-A560-128A-7F5B36E461B1}"/>
          </ac:spMkLst>
        </pc:spChg>
      </pc:sldChg>
      <pc:sldChg chg="modSp mod">
        <pc:chgData name="Sonja Vratarič" userId="dee720af-e24c-468c-9a64-0f88fe603156" providerId="ADAL" clId="{5E22FBF2-9721-4A3D-9F09-1F4E520154C6}" dt="2026-06-05T11:39:55.088" v="610" actId="27636"/>
        <pc:sldMkLst>
          <pc:docMk/>
          <pc:sldMk cId="1275749071" sldId="276"/>
        </pc:sldMkLst>
        <pc:spChg chg="mod">
          <ac:chgData name="Sonja Vratarič" userId="dee720af-e24c-468c-9a64-0f88fe603156" providerId="ADAL" clId="{5E22FBF2-9721-4A3D-9F09-1F4E520154C6}" dt="2026-06-05T11:39:55.088" v="610" actId="27636"/>
          <ac:spMkLst>
            <pc:docMk/>
            <pc:sldMk cId="1275749071" sldId="276"/>
            <ac:spMk id="3" creationId="{A1B931C8-DBD2-BB1C-4E26-E0669E8B7CE8}"/>
          </ac:spMkLst>
        </pc:spChg>
      </pc:sldChg>
      <pc:sldChg chg="modSp mod">
        <pc:chgData name="Sonja Vratarič" userId="dee720af-e24c-468c-9a64-0f88fe603156" providerId="ADAL" clId="{5E22FBF2-9721-4A3D-9F09-1F4E520154C6}" dt="2026-06-05T11:40:17.838" v="613" actId="20577"/>
        <pc:sldMkLst>
          <pc:docMk/>
          <pc:sldMk cId="2517060242" sldId="286"/>
        </pc:sldMkLst>
        <pc:spChg chg="mod">
          <ac:chgData name="Sonja Vratarič" userId="dee720af-e24c-468c-9a64-0f88fe603156" providerId="ADAL" clId="{5E22FBF2-9721-4A3D-9F09-1F4E520154C6}" dt="2026-06-05T11:40:17.838" v="613" actId="20577"/>
          <ac:spMkLst>
            <pc:docMk/>
            <pc:sldMk cId="2517060242" sldId="286"/>
            <ac:spMk id="5" creationId="{C3AE102F-0835-84F6-154D-348D4DA6DA45}"/>
          </ac:spMkLst>
        </pc:spChg>
      </pc:sldChg>
      <pc:sldChg chg="modSp mod">
        <pc:chgData name="Sonja Vratarič" userId="dee720af-e24c-468c-9a64-0f88fe603156" providerId="ADAL" clId="{5E22FBF2-9721-4A3D-9F09-1F4E520154C6}" dt="2026-06-05T11:22:42.350" v="183" actId="108"/>
        <pc:sldMkLst>
          <pc:docMk/>
          <pc:sldMk cId="1915888921" sldId="287"/>
        </pc:sldMkLst>
        <pc:spChg chg="mod">
          <ac:chgData name="Sonja Vratarič" userId="dee720af-e24c-468c-9a64-0f88fe603156" providerId="ADAL" clId="{5E22FBF2-9721-4A3D-9F09-1F4E520154C6}" dt="2026-06-05T11:19:20.403" v="34"/>
          <ac:spMkLst>
            <pc:docMk/>
            <pc:sldMk cId="1915888921" sldId="287"/>
            <ac:spMk id="2" creationId="{CADE445B-7BA4-97FE-185F-97AF882EE496}"/>
          </ac:spMkLst>
        </pc:spChg>
        <pc:graphicFrameChg chg="mod modGraphic">
          <ac:chgData name="Sonja Vratarič" userId="dee720af-e24c-468c-9a64-0f88fe603156" providerId="ADAL" clId="{5E22FBF2-9721-4A3D-9F09-1F4E520154C6}" dt="2026-06-05T11:22:42.350" v="183" actId="108"/>
          <ac:graphicFrameMkLst>
            <pc:docMk/>
            <pc:sldMk cId="1915888921" sldId="287"/>
            <ac:graphicFrameMk id="7" creationId="{38A2529E-B6FD-3B0E-5724-0F6C3E012619}"/>
          </ac:graphicFrameMkLst>
        </pc:graphicFrameChg>
      </pc:sldChg>
      <pc:sldChg chg="modSp mod">
        <pc:chgData name="Sonja Vratarič" userId="dee720af-e24c-468c-9a64-0f88fe603156" providerId="ADAL" clId="{5E22FBF2-9721-4A3D-9F09-1F4E520154C6}" dt="2026-06-05T11:25:04.348" v="228" actId="6549"/>
        <pc:sldMkLst>
          <pc:docMk/>
          <pc:sldMk cId="1761580209" sldId="288"/>
        </pc:sldMkLst>
        <pc:spChg chg="mod">
          <ac:chgData name="Sonja Vratarič" userId="dee720af-e24c-468c-9a64-0f88fe603156" providerId="ADAL" clId="{5E22FBF2-9721-4A3D-9F09-1F4E520154C6}" dt="2026-06-05T11:22:55.740" v="184"/>
          <ac:spMkLst>
            <pc:docMk/>
            <pc:sldMk cId="1761580209" sldId="288"/>
            <ac:spMk id="2" creationId="{9D6E7809-A869-C77D-384C-560901300BEA}"/>
          </ac:spMkLst>
        </pc:spChg>
        <pc:graphicFrameChg chg="mod modGraphic">
          <ac:chgData name="Sonja Vratarič" userId="dee720af-e24c-468c-9a64-0f88fe603156" providerId="ADAL" clId="{5E22FBF2-9721-4A3D-9F09-1F4E520154C6}" dt="2026-06-05T11:25:04.348" v="228" actId="6549"/>
          <ac:graphicFrameMkLst>
            <pc:docMk/>
            <pc:sldMk cId="1761580209" sldId="288"/>
            <ac:graphicFrameMk id="5" creationId="{CE46AEC2-AE90-4DC9-8534-E33535AF30CF}"/>
          </ac:graphicFrameMkLst>
        </pc:graphicFrameChg>
      </pc:sldChg>
      <pc:sldChg chg="modSp mod">
        <pc:chgData name="Sonja Vratarič" userId="dee720af-e24c-468c-9a64-0f88fe603156" providerId="ADAL" clId="{5E22FBF2-9721-4A3D-9F09-1F4E520154C6}" dt="2026-06-05T11:26:30.034" v="244" actId="12"/>
        <pc:sldMkLst>
          <pc:docMk/>
          <pc:sldMk cId="1450714354" sldId="289"/>
        </pc:sldMkLst>
        <pc:spChg chg="mod">
          <ac:chgData name="Sonja Vratarič" userId="dee720af-e24c-468c-9a64-0f88fe603156" providerId="ADAL" clId="{5E22FBF2-9721-4A3D-9F09-1F4E520154C6}" dt="2026-06-05T11:25:36.303" v="230" actId="113"/>
          <ac:spMkLst>
            <pc:docMk/>
            <pc:sldMk cId="1450714354" sldId="289"/>
            <ac:spMk id="2" creationId="{554C3C19-1D07-22BF-3962-B55D90332EFB}"/>
          </ac:spMkLst>
        </pc:spChg>
        <pc:spChg chg="mod">
          <ac:chgData name="Sonja Vratarič" userId="dee720af-e24c-468c-9a64-0f88fe603156" providerId="ADAL" clId="{5E22FBF2-9721-4A3D-9F09-1F4E520154C6}" dt="2026-06-05T11:26:30.034" v="244" actId="12"/>
          <ac:spMkLst>
            <pc:docMk/>
            <pc:sldMk cId="1450714354" sldId="289"/>
            <ac:spMk id="3" creationId="{B79C3430-E09C-C250-1858-0BE24A019783}"/>
          </ac:spMkLst>
        </pc:spChg>
      </pc:sldChg>
      <pc:sldChg chg="modSp mod">
        <pc:chgData name="Sonja Vratarič" userId="dee720af-e24c-468c-9a64-0f88fe603156" providerId="ADAL" clId="{5E22FBF2-9721-4A3D-9F09-1F4E520154C6}" dt="2026-06-05T11:29:50.193" v="286" actId="27636"/>
        <pc:sldMkLst>
          <pc:docMk/>
          <pc:sldMk cId="2707087062" sldId="290"/>
        </pc:sldMkLst>
        <pc:spChg chg="mod">
          <ac:chgData name="Sonja Vratarič" userId="dee720af-e24c-468c-9a64-0f88fe603156" providerId="ADAL" clId="{5E22FBF2-9721-4A3D-9F09-1F4E520154C6}" dt="2026-06-05T11:26:50.281" v="246" actId="404"/>
          <ac:spMkLst>
            <pc:docMk/>
            <pc:sldMk cId="2707087062" sldId="290"/>
            <ac:spMk id="2" creationId="{F9C20E84-6A79-64D6-23CD-DE3B6C642D6C}"/>
          </ac:spMkLst>
        </pc:spChg>
        <pc:spChg chg="mod">
          <ac:chgData name="Sonja Vratarič" userId="dee720af-e24c-468c-9a64-0f88fe603156" providerId="ADAL" clId="{5E22FBF2-9721-4A3D-9F09-1F4E520154C6}" dt="2026-06-05T11:29:50.192" v="285" actId="27636"/>
          <ac:spMkLst>
            <pc:docMk/>
            <pc:sldMk cId="2707087062" sldId="290"/>
            <ac:spMk id="4" creationId="{8626BB4B-EFF5-411E-79EE-D84168752763}"/>
          </ac:spMkLst>
        </pc:spChg>
        <pc:spChg chg="mod">
          <ac:chgData name="Sonja Vratarič" userId="dee720af-e24c-468c-9a64-0f88fe603156" providerId="ADAL" clId="{5E22FBF2-9721-4A3D-9F09-1F4E520154C6}" dt="2026-06-05T11:29:50.193" v="286" actId="27636"/>
          <ac:spMkLst>
            <pc:docMk/>
            <pc:sldMk cId="2707087062" sldId="290"/>
            <ac:spMk id="5" creationId="{9A6E67A9-B2B6-1512-2D5A-65769FD2C956}"/>
          </ac:spMkLst>
        </pc:spChg>
      </pc:sldChg>
      <pc:sldChg chg="modSp mod">
        <pc:chgData name="Sonja Vratarič" userId="dee720af-e24c-468c-9a64-0f88fe603156" providerId="ADAL" clId="{5E22FBF2-9721-4A3D-9F09-1F4E520154C6}" dt="2026-06-05T11:30:53.744" v="296" actId="6549"/>
        <pc:sldMkLst>
          <pc:docMk/>
          <pc:sldMk cId="2658775713" sldId="291"/>
        </pc:sldMkLst>
        <pc:spChg chg="mod">
          <ac:chgData name="Sonja Vratarič" userId="dee720af-e24c-468c-9a64-0f88fe603156" providerId="ADAL" clId="{5E22FBF2-9721-4A3D-9F09-1F4E520154C6}" dt="2026-06-05T11:30:11.489" v="287"/>
          <ac:spMkLst>
            <pc:docMk/>
            <pc:sldMk cId="2658775713" sldId="291"/>
            <ac:spMk id="2" creationId="{FF24AB3B-5838-47B1-3306-B68BF9FA8923}"/>
          </ac:spMkLst>
        </pc:spChg>
        <pc:spChg chg="mod">
          <ac:chgData name="Sonja Vratarič" userId="dee720af-e24c-468c-9a64-0f88fe603156" providerId="ADAL" clId="{5E22FBF2-9721-4A3D-9F09-1F4E520154C6}" dt="2026-06-05T11:30:53.744" v="296" actId="6549"/>
          <ac:spMkLst>
            <pc:docMk/>
            <pc:sldMk cId="2658775713" sldId="291"/>
            <ac:spMk id="5" creationId="{EC204425-88B3-6CCD-C2C9-1F0916CC52EF}"/>
          </ac:spMkLst>
        </pc:spChg>
      </pc:sldChg>
      <pc:sldChg chg="modSp mod">
        <pc:chgData name="Sonja Vratarič" userId="dee720af-e24c-468c-9a64-0f88fe603156" providerId="ADAL" clId="{5E22FBF2-9721-4A3D-9F09-1F4E520154C6}" dt="2026-06-05T11:33:08.659" v="398" actId="404"/>
        <pc:sldMkLst>
          <pc:docMk/>
          <pc:sldMk cId="4194698929" sldId="292"/>
        </pc:sldMkLst>
        <pc:spChg chg="mod">
          <ac:chgData name="Sonja Vratarič" userId="dee720af-e24c-468c-9a64-0f88fe603156" providerId="ADAL" clId="{5E22FBF2-9721-4A3D-9F09-1F4E520154C6}" dt="2026-06-05T11:31:15.083" v="297"/>
          <ac:spMkLst>
            <pc:docMk/>
            <pc:sldMk cId="4194698929" sldId="292"/>
            <ac:spMk id="2" creationId="{21F2F6F2-0DC1-9E9E-4BFC-A33CFE1C5398}"/>
          </ac:spMkLst>
        </pc:spChg>
        <pc:spChg chg="mod">
          <ac:chgData name="Sonja Vratarič" userId="dee720af-e24c-468c-9a64-0f88fe603156" providerId="ADAL" clId="{5E22FBF2-9721-4A3D-9F09-1F4E520154C6}" dt="2026-06-05T11:33:00.137" v="395" actId="27636"/>
          <ac:spMkLst>
            <pc:docMk/>
            <pc:sldMk cId="4194698929" sldId="292"/>
            <ac:spMk id="4" creationId="{9424AC1B-03DB-A9BA-2FFE-681F166C34EB}"/>
          </ac:spMkLst>
        </pc:spChg>
        <pc:spChg chg="mod">
          <ac:chgData name="Sonja Vratarič" userId="dee720af-e24c-468c-9a64-0f88fe603156" providerId="ADAL" clId="{5E22FBF2-9721-4A3D-9F09-1F4E520154C6}" dt="2026-06-05T11:33:08.659" v="398" actId="404"/>
          <ac:spMkLst>
            <pc:docMk/>
            <pc:sldMk cId="4194698929" sldId="292"/>
            <ac:spMk id="5" creationId="{95E4E73D-C915-9A56-0AB7-D0F8C4EA5F80}"/>
          </ac:spMkLst>
        </pc:spChg>
      </pc:sldChg>
      <pc:sldChg chg="modSp mod">
        <pc:chgData name="Sonja Vratarič" userId="dee720af-e24c-468c-9a64-0f88fe603156" providerId="ADAL" clId="{5E22FBF2-9721-4A3D-9F09-1F4E520154C6}" dt="2026-06-05T11:35:25.350" v="502" actId="6549"/>
        <pc:sldMkLst>
          <pc:docMk/>
          <pc:sldMk cId="2226204588" sldId="293"/>
        </pc:sldMkLst>
        <pc:spChg chg="mod">
          <ac:chgData name="Sonja Vratarič" userId="dee720af-e24c-468c-9a64-0f88fe603156" providerId="ADAL" clId="{5E22FBF2-9721-4A3D-9F09-1F4E520154C6}" dt="2026-06-05T11:33:28.115" v="399"/>
          <ac:spMkLst>
            <pc:docMk/>
            <pc:sldMk cId="2226204588" sldId="293"/>
            <ac:spMk id="2" creationId="{DDF4631A-05FA-F802-D9A1-1D2F774ACC78}"/>
          </ac:spMkLst>
        </pc:spChg>
        <pc:spChg chg="mod">
          <ac:chgData name="Sonja Vratarič" userId="dee720af-e24c-468c-9a64-0f88fe603156" providerId="ADAL" clId="{5E22FBF2-9721-4A3D-9F09-1F4E520154C6}" dt="2026-06-05T11:35:24.667" v="500" actId="27636"/>
          <ac:spMkLst>
            <pc:docMk/>
            <pc:sldMk cId="2226204588" sldId="293"/>
            <ac:spMk id="3" creationId="{387A59EC-B084-1D82-0625-0153DDDB2C8F}"/>
          </ac:spMkLst>
        </pc:spChg>
        <pc:spChg chg="mod">
          <ac:chgData name="Sonja Vratarič" userId="dee720af-e24c-468c-9a64-0f88fe603156" providerId="ADAL" clId="{5E22FBF2-9721-4A3D-9F09-1F4E520154C6}" dt="2026-06-05T11:35:25.350" v="502" actId="6549"/>
          <ac:spMkLst>
            <pc:docMk/>
            <pc:sldMk cId="2226204588" sldId="293"/>
            <ac:spMk id="4" creationId="{B96B5760-30EF-0601-1083-F2127E67E089}"/>
          </ac:spMkLst>
        </pc:spChg>
      </pc:sldChg>
      <pc:sldChg chg="modSp mod">
        <pc:chgData name="Sonja Vratarič" userId="dee720af-e24c-468c-9a64-0f88fe603156" providerId="ADAL" clId="{5E22FBF2-9721-4A3D-9F09-1F4E520154C6}" dt="2026-06-05T11:38:06.173" v="588" actId="6549"/>
        <pc:sldMkLst>
          <pc:docMk/>
          <pc:sldMk cId="3873987286" sldId="294"/>
        </pc:sldMkLst>
        <pc:spChg chg="mod">
          <ac:chgData name="Sonja Vratarič" userId="dee720af-e24c-468c-9a64-0f88fe603156" providerId="ADAL" clId="{5E22FBF2-9721-4A3D-9F09-1F4E520154C6}" dt="2026-06-05T11:36:34.616" v="540" actId="20577"/>
          <ac:spMkLst>
            <pc:docMk/>
            <pc:sldMk cId="3873987286" sldId="294"/>
            <ac:spMk id="2" creationId="{E91883CB-74AB-D6F5-1CAE-18ABE24C095E}"/>
          </ac:spMkLst>
        </pc:spChg>
        <pc:spChg chg="mod">
          <ac:chgData name="Sonja Vratarič" userId="dee720af-e24c-468c-9a64-0f88fe603156" providerId="ADAL" clId="{5E22FBF2-9721-4A3D-9F09-1F4E520154C6}" dt="2026-06-05T11:37:53.873" v="586" actId="6549"/>
          <ac:spMkLst>
            <pc:docMk/>
            <pc:sldMk cId="3873987286" sldId="294"/>
            <ac:spMk id="3" creationId="{D78522A7-0C65-103F-2493-5C81F69262EC}"/>
          </ac:spMkLst>
        </pc:spChg>
        <pc:spChg chg="mod">
          <ac:chgData name="Sonja Vratarič" userId="dee720af-e24c-468c-9a64-0f88fe603156" providerId="ADAL" clId="{5E22FBF2-9721-4A3D-9F09-1F4E520154C6}" dt="2026-06-05T11:38:06.173" v="588" actId="6549"/>
          <ac:spMkLst>
            <pc:docMk/>
            <pc:sldMk cId="3873987286" sldId="294"/>
            <ac:spMk id="4" creationId="{496FE547-E74D-9356-90F2-70E0D98054DB}"/>
          </ac:spMkLst>
        </pc:spChg>
      </pc:sldChg>
      <pc:sldChg chg="modSp mod">
        <pc:chgData name="Sonja Vratarič" userId="dee720af-e24c-468c-9a64-0f88fe603156" providerId="ADAL" clId="{5E22FBF2-9721-4A3D-9F09-1F4E520154C6}" dt="2026-06-05T11:38:57.124" v="591" actId="27636"/>
        <pc:sldMkLst>
          <pc:docMk/>
          <pc:sldMk cId="3780865032" sldId="295"/>
        </pc:sldMkLst>
        <pc:spChg chg="mod">
          <ac:chgData name="Sonja Vratarič" userId="dee720af-e24c-468c-9a64-0f88fe603156" providerId="ADAL" clId="{5E22FBF2-9721-4A3D-9F09-1F4E520154C6}" dt="2026-06-05T11:38:42.150" v="589"/>
          <ac:spMkLst>
            <pc:docMk/>
            <pc:sldMk cId="3780865032" sldId="295"/>
            <ac:spMk id="2" creationId="{D1CC36E3-282E-FBB7-ED5A-FEBC5C05AEEC}"/>
          </ac:spMkLst>
        </pc:spChg>
        <pc:spChg chg="mod">
          <ac:chgData name="Sonja Vratarič" userId="dee720af-e24c-468c-9a64-0f88fe603156" providerId="ADAL" clId="{5E22FBF2-9721-4A3D-9F09-1F4E520154C6}" dt="2026-06-05T11:38:57.124" v="591" actId="27636"/>
          <ac:spMkLst>
            <pc:docMk/>
            <pc:sldMk cId="3780865032" sldId="295"/>
            <ac:spMk id="5" creationId="{38C69297-47CD-0564-C1EF-978229A4840E}"/>
          </ac:spMkLst>
        </pc:spChg>
      </pc:sldChg>
      <pc:sldChg chg="modSp mod">
        <pc:chgData name="Sonja Vratarič" userId="dee720af-e24c-468c-9a64-0f88fe603156" providerId="ADAL" clId="{5E22FBF2-9721-4A3D-9F09-1F4E520154C6}" dt="2026-06-05T11:39:23.877" v="594" actId="27636"/>
        <pc:sldMkLst>
          <pc:docMk/>
          <pc:sldMk cId="2159517345" sldId="296"/>
        </pc:sldMkLst>
        <pc:spChg chg="mod">
          <ac:chgData name="Sonja Vratarič" userId="dee720af-e24c-468c-9a64-0f88fe603156" providerId="ADAL" clId="{5E22FBF2-9721-4A3D-9F09-1F4E520154C6}" dt="2026-06-05T11:39:23.877" v="594" actId="27636"/>
          <ac:spMkLst>
            <pc:docMk/>
            <pc:sldMk cId="2159517345" sldId="296"/>
            <ac:spMk id="3" creationId="{2A9AD9E9-FD08-E004-8963-970C2D3DE7A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A59EA-8D65-4D01-BD48-D8A551811CB5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2F3D76-344A-43CF-8240-15617BD5A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62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4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85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b="1" spc="-50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9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1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4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bg2">
                  <a:lumMod val="50000"/>
                </a:schemeClr>
              </a:buClr>
              <a:defRPr/>
            </a:lvl2pPr>
            <a:lvl3pPr>
              <a:buClr>
                <a:schemeClr val="bg2">
                  <a:lumMod val="50000"/>
                </a:schemeClr>
              </a:buClr>
              <a:defRPr/>
            </a:lvl3pPr>
            <a:lvl4pPr>
              <a:buClr>
                <a:schemeClr val="bg2">
                  <a:lumMod val="50000"/>
                </a:schemeClr>
              </a:buClr>
              <a:defRPr/>
            </a:lvl4pPr>
            <a:lvl5pPr>
              <a:buClr>
                <a:schemeClr val="bg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4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5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2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81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l-S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8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bg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52915-D66F-3780-D2A6-795A707D0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79" y="758952"/>
            <a:ext cx="10238127" cy="3566160"/>
          </a:xfrm>
        </p:spPr>
        <p:txBody>
          <a:bodyPr/>
          <a:lstStyle/>
          <a:p>
            <a:pPr lvl="0"/>
            <a:r>
              <a:rPr lang="en-GB" dirty="0"/>
              <a:t>MODULE 4: </a:t>
            </a:r>
            <a:r>
              <a:rPr lang="en-GB" sz="5400" dirty="0" err="1"/>
              <a:t>Načrtovanje</a:t>
            </a:r>
            <a:r>
              <a:rPr lang="en-GB" sz="5400" dirty="0"/>
              <a:t> </a:t>
            </a:r>
            <a:r>
              <a:rPr lang="en-GB" sz="5400" dirty="0" err="1"/>
              <a:t>izboljšav</a:t>
            </a:r>
            <a:r>
              <a:rPr lang="en-GB" sz="5400" dirty="0"/>
              <a:t> </a:t>
            </a:r>
            <a:r>
              <a:rPr lang="en-GB" sz="5400" dirty="0" err="1"/>
              <a:t>dostopne</a:t>
            </a:r>
            <a:r>
              <a:rPr lang="en-GB" sz="5400" dirty="0"/>
              <a:t> </a:t>
            </a:r>
            <a:r>
              <a:rPr lang="en-GB" sz="5400" dirty="0" err="1"/>
              <a:t>infrastrukture</a:t>
            </a:r>
            <a:endParaRPr lang="en-US" sz="54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22DE57-8FF2-A2BA-1C45-DB199A692D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Accessible Cultural Tourism Train-the-Trainer Program</a:t>
            </a:r>
          </a:p>
          <a:p>
            <a:r>
              <a:rPr lang="en-GB" dirty="0"/>
              <a:t>Project: TACT - Training for Accessible Cultural Tourism</a:t>
            </a:r>
            <a:endParaRPr lang="en-US" dirty="0"/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E86E692B-22D8-756D-C826-0F8B82F7FE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9565" y="5417058"/>
            <a:ext cx="2238375" cy="681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78A68E-CAF1-02C4-FBD8-E2B9BE4333A2}"/>
              </a:ext>
            </a:extLst>
          </p:cNvPr>
          <p:cNvSpPr txBox="1"/>
          <p:nvPr/>
        </p:nvSpPr>
        <p:spPr>
          <a:xfrm>
            <a:off x="3729318" y="5452717"/>
            <a:ext cx="8130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/>
              <a:t>Financirano s strani Evropske unije. Izražena stališča in mnenja so zgolj stališča in mnenja avtorja in ni nujno, da odražajo stališča in mnenja Evropske unije ali Fundacije </a:t>
            </a:r>
            <a:r>
              <a:rPr lang="sl-SI" sz="1200" dirty="0" err="1"/>
              <a:t>Tempus</a:t>
            </a:r>
            <a:r>
              <a:rPr lang="sl-SI" sz="1200" dirty="0"/>
              <a:t>. Zanje ne moreta biti odgovorna niti Evropska unija niti Fundacija </a:t>
            </a:r>
            <a:r>
              <a:rPr lang="sl-SI" sz="1200" dirty="0" err="1"/>
              <a:t>Tempus</a:t>
            </a:r>
            <a:r>
              <a:rPr lang="sl-SI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591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4631A-05FA-F802-D9A1-1D2F774AC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Primeri</a:t>
            </a:r>
            <a:r>
              <a:rPr lang="en-GB" dirty="0"/>
              <a:t> </a:t>
            </a:r>
            <a:r>
              <a:rPr lang="en-GB" dirty="0" err="1"/>
              <a:t>infrastrukturnih</a:t>
            </a:r>
            <a:r>
              <a:rPr lang="en-GB" dirty="0"/>
              <a:t> </a:t>
            </a:r>
            <a:r>
              <a:rPr lang="en-GB" dirty="0" err="1"/>
              <a:t>izboljšav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A59EC-B084-1D82-0625-0153DDDB2C8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sl-SI" sz="2800" b="1" dirty="0"/>
              <a:t>Slušna dostopnost</a:t>
            </a:r>
            <a:endParaRPr lang="en-US" sz="2800" b="1" dirty="0"/>
          </a:p>
          <a:p>
            <a:pPr lvl="1"/>
            <a:r>
              <a:rPr lang="en-US" sz="2400" dirty="0" err="1"/>
              <a:t>Namestitev</a:t>
            </a:r>
            <a:r>
              <a:rPr lang="en-US" sz="2400" dirty="0"/>
              <a:t> </a:t>
            </a:r>
            <a:r>
              <a:rPr lang="en-US" sz="2400" dirty="0" err="1"/>
              <a:t>indukcijskih</a:t>
            </a:r>
            <a:r>
              <a:rPr lang="en-US" sz="2400" dirty="0"/>
              <a:t> </a:t>
            </a:r>
            <a:r>
              <a:rPr lang="en-US" sz="2400" dirty="0" err="1"/>
              <a:t>zank</a:t>
            </a:r>
            <a:r>
              <a:rPr lang="en-US" sz="2400" dirty="0"/>
              <a:t> v </a:t>
            </a:r>
            <a:r>
              <a:rPr lang="en-US" sz="2400" dirty="0" err="1"/>
              <a:t>predavalnicah</a:t>
            </a:r>
            <a:r>
              <a:rPr lang="en-US" sz="2400" dirty="0"/>
              <a:t>, </a:t>
            </a:r>
            <a:r>
              <a:rPr lang="en-US" sz="2400" dirty="0" err="1"/>
              <a:t>pri</a:t>
            </a:r>
            <a:r>
              <a:rPr lang="en-US" sz="2400" dirty="0"/>
              <a:t> </a:t>
            </a:r>
            <a:r>
              <a:rPr lang="en-US" sz="2400" dirty="0" err="1"/>
              <a:t>informacijskih</a:t>
            </a:r>
            <a:r>
              <a:rPr lang="en-US" sz="2400" dirty="0"/>
              <a:t> </a:t>
            </a:r>
            <a:r>
              <a:rPr lang="en-US" sz="2400" dirty="0" err="1"/>
              <a:t>pultih</a:t>
            </a:r>
            <a:r>
              <a:rPr lang="en-US" sz="2400" dirty="0"/>
              <a:t> </a:t>
            </a:r>
            <a:r>
              <a:rPr lang="en-US" sz="2400" dirty="0" err="1"/>
              <a:t>ali</a:t>
            </a:r>
            <a:r>
              <a:rPr lang="en-US" sz="2400" dirty="0"/>
              <a:t> v </a:t>
            </a:r>
            <a:r>
              <a:rPr lang="en-US" sz="2400" dirty="0" err="1"/>
              <a:t>gledališčih</a:t>
            </a:r>
            <a:r>
              <a:rPr lang="en-US" sz="2400" dirty="0"/>
              <a:t>.</a:t>
            </a:r>
          </a:p>
          <a:p>
            <a:pPr lvl="1"/>
            <a:r>
              <a:rPr lang="en-US" sz="2400" dirty="0" err="1"/>
              <a:t>Podnapisi</a:t>
            </a:r>
            <a:r>
              <a:rPr lang="en-US" sz="2400" dirty="0"/>
              <a:t> </a:t>
            </a:r>
            <a:r>
              <a:rPr lang="en-US" sz="2400" dirty="0" err="1"/>
              <a:t>ali</a:t>
            </a:r>
            <a:r>
              <a:rPr lang="en-US" sz="2400" dirty="0"/>
              <a:t> </a:t>
            </a:r>
            <a:r>
              <a:rPr lang="en-US" sz="2400" dirty="0" err="1"/>
              <a:t>tolmačenje</a:t>
            </a:r>
            <a:r>
              <a:rPr lang="en-US" sz="2400" dirty="0"/>
              <a:t> v </a:t>
            </a:r>
            <a:r>
              <a:rPr lang="en-US" sz="2400" dirty="0" err="1"/>
              <a:t>znakovni</a:t>
            </a:r>
            <a:r>
              <a:rPr lang="en-US" sz="2400" dirty="0"/>
              <a:t> </a:t>
            </a:r>
            <a:r>
              <a:rPr lang="en-US" sz="2400" dirty="0" err="1"/>
              <a:t>jezik</a:t>
            </a:r>
            <a:r>
              <a:rPr lang="en-US" sz="2400" dirty="0"/>
              <a:t> za </a:t>
            </a:r>
            <a:r>
              <a:rPr lang="en-US" sz="2400" dirty="0" err="1"/>
              <a:t>videe</a:t>
            </a:r>
            <a:r>
              <a:rPr lang="en-US" sz="2400" dirty="0"/>
              <a:t> in </a:t>
            </a:r>
            <a:r>
              <a:rPr lang="en-US" sz="2400" dirty="0" err="1"/>
              <a:t>filme</a:t>
            </a:r>
            <a:r>
              <a:rPr lang="en-US" sz="2400" dirty="0"/>
              <a:t>.</a:t>
            </a:r>
          </a:p>
          <a:p>
            <a:pPr lvl="1"/>
            <a:r>
              <a:rPr lang="en-US" sz="2400" dirty="0" err="1"/>
              <a:t>Ogledi</a:t>
            </a:r>
            <a:r>
              <a:rPr lang="en-US" sz="2400" dirty="0"/>
              <a:t> v </a:t>
            </a:r>
            <a:r>
              <a:rPr lang="en-US" sz="2400" dirty="0" err="1"/>
              <a:t>znakovnem</a:t>
            </a:r>
            <a:r>
              <a:rPr lang="en-US" sz="2400" dirty="0"/>
              <a:t> </a:t>
            </a:r>
            <a:r>
              <a:rPr lang="en-US" sz="2400" dirty="0" err="1"/>
              <a:t>jeziku</a:t>
            </a:r>
            <a:r>
              <a:rPr lang="en-US" sz="2400" dirty="0"/>
              <a:t> </a:t>
            </a:r>
            <a:r>
              <a:rPr lang="en-US" sz="2400" dirty="0" err="1"/>
              <a:t>ali</a:t>
            </a:r>
            <a:r>
              <a:rPr lang="en-US" sz="2400" dirty="0"/>
              <a:t> s </a:t>
            </a:r>
            <a:r>
              <a:rPr lang="en-US" sz="2400" dirty="0" err="1"/>
              <a:t>tolmači</a:t>
            </a:r>
            <a:r>
              <a:rPr lang="en-US" sz="2400" dirty="0"/>
              <a:t>.</a:t>
            </a:r>
          </a:p>
          <a:p>
            <a:pPr lvl="1"/>
            <a:r>
              <a:rPr lang="en-US" sz="2400" dirty="0" err="1"/>
              <a:t>Vizualni</a:t>
            </a:r>
            <a:r>
              <a:rPr lang="en-US" sz="2400" dirty="0"/>
              <a:t> </a:t>
            </a:r>
            <a:r>
              <a:rPr lang="en-US" sz="2400" dirty="0" err="1"/>
              <a:t>alarmni</a:t>
            </a:r>
            <a:r>
              <a:rPr lang="en-US" sz="2400" dirty="0"/>
              <a:t> </a:t>
            </a:r>
            <a:r>
              <a:rPr lang="en-US" sz="2400" dirty="0" err="1"/>
              <a:t>sistemi</a:t>
            </a:r>
            <a:r>
              <a:rPr lang="en-US" sz="2400" dirty="0"/>
              <a:t>.</a:t>
            </a:r>
          </a:p>
          <a:p>
            <a:pPr lvl="1"/>
            <a:r>
              <a:rPr lang="en-US" sz="2400" dirty="0" err="1"/>
              <a:t>Pisna</a:t>
            </a:r>
            <a:r>
              <a:rPr lang="en-US" sz="2400" dirty="0"/>
              <a:t> </a:t>
            </a:r>
            <a:r>
              <a:rPr lang="en-US" sz="2400" dirty="0" err="1"/>
              <a:t>gradiva</a:t>
            </a:r>
            <a:r>
              <a:rPr lang="en-US" sz="2400" dirty="0"/>
              <a:t> </a:t>
            </a:r>
            <a:r>
              <a:rPr lang="en-US" sz="2400" dirty="0" err="1"/>
              <a:t>kot</a:t>
            </a:r>
            <a:r>
              <a:rPr lang="en-US" sz="2400" dirty="0"/>
              <a:t> </a:t>
            </a:r>
            <a:r>
              <a:rPr lang="en-US" sz="2400" dirty="0" err="1"/>
              <a:t>dopolnitev</a:t>
            </a:r>
            <a:r>
              <a:rPr lang="en-US" sz="2400" dirty="0"/>
              <a:t> </a:t>
            </a:r>
            <a:r>
              <a:rPr lang="en-US" sz="2400" dirty="0" err="1"/>
              <a:t>zvočnim</a:t>
            </a:r>
            <a:r>
              <a:rPr lang="en-US" sz="2400" dirty="0"/>
              <a:t> </a:t>
            </a:r>
            <a:r>
              <a:rPr lang="en-US" sz="2400" dirty="0" err="1"/>
              <a:t>obvestilom</a:t>
            </a:r>
            <a:r>
              <a:rPr lang="en-US" sz="2400" dirty="0"/>
              <a:t>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B5760-30EF-0601-1083-F2127E67E0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sl-SI" sz="2800" b="1" dirty="0"/>
              <a:t>Kognitivna /avtizem/razvojna dostopnost</a:t>
            </a:r>
            <a:endParaRPr lang="en-US" sz="2800" b="1" dirty="0"/>
          </a:p>
          <a:p>
            <a:pPr lvl="1"/>
            <a:r>
              <a:rPr lang="en-GB" sz="2400" dirty="0"/>
              <a:t>Jasno in </a:t>
            </a:r>
            <a:r>
              <a:rPr lang="en-GB" sz="2400" dirty="0" err="1"/>
              <a:t>lahko</a:t>
            </a:r>
            <a:r>
              <a:rPr lang="en-GB" sz="2400" dirty="0"/>
              <a:t> </a:t>
            </a:r>
            <a:r>
              <a:rPr lang="en-GB" sz="2400" dirty="0" err="1"/>
              <a:t>razumljivo</a:t>
            </a:r>
            <a:r>
              <a:rPr lang="en-GB" sz="2400" dirty="0"/>
              <a:t> </a:t>
            </a:r>
            <a:r>
              <a:rPr lang="en-GB" sz="2400" dirty="0" err="1"/>
              <a:t>označevanje</a:t>
            </a:r>
            <a:r>
              <a:rPr lang="en-GB" sz="2400" dirty="0"/>
              <a:t>.</a:t>
            </a:r>
          </a:p>
          <a:p>
            <a:pPr lvl="1"/>
            <a:r>
              <a:rPr lang="en-GB" sz="2400" dirty="0"/>
              <a:t>»</a:t>
            </a:r>
            <a:r>
              <a:rPr lang="en-GB" sz="2400" dirty="0" err="1"/>
              <a:t>Senzorno</a:t>
            </a:r>
            <a:r>
              <a:rPr lang="en-GB" sz="2400" dirty="0"/>
              <a:t> </a:t>
            </a:r>
            <a:r>
              <a:rPr lang="en-GB" sz="2400" dirty="0" err="1"/>
              <a:t>prijazni</a:t>
            </a:r>
            <a:r>
              <a:rPr lang="en-GB" sz="2400" dirty="0"/>
              <a:t>« </a:t>
            </a:r>
            <a:r>
              <a:rPr lang="en-GB" sz="2400" dirty="0" err="1"/>
              <a:t>prostori</a:t>
            </a:r>
            <a:r>
              <a:rPr lang="en-GB" sz="2400" dirty="0"/>
              <a:t>.</a:t>
            </a:r>
          </a:p>
          <a:p>
            <a:pPr lvl="1"/>
            <a:r>
              <a:rPr lang="en-GB" sz="2400" dirty="0" err="1"/>
              <a:t>Informacije</a:t>
            </a:r>
            <a:r>
              <a:rPr lang="en-GB" sz="2400" dirty="0"/>
              <a:t> v </a:t>
            </a:r>
            <a:r>
              <a:rPr lang="en-GB" sz="2400" dirty="0" err="1"/>
              <a:t>lahko</a:t>
            </a:r>
            <a:r>
              <a:rPr lang="en-GB" sz="2400" dirty="0"/>
              <a:t> </a:t>
            </a:r>
            <a:r>
              <a:rPr lang="en-GB" sz="2400" dirty="0" err="1"/>
              <a:t>berljivem</a:t>
            </a:r>
            <a:r>
              <a:rPr lang="en-GB" sz="2400" dirty="0"/>
              <a:t> </a:t>
            </a:r>
            <a:r>
              <a:rPr lang="en-GB" sz="2400" dirty="0" err="1"/>
              <a:t>jeziku</a:t>
            </a:r>
            <a:r>
              <a:rPr lang="en-GB" sz="2400" dirty="0"/>
              <a:t>.</a:t>
            </a:r>
          </a:p>
          <a:p>
            <a:pPr lvl="1"/>
            <a:r>
              <a:rPr lang="en-GB" sz="2400" dirty="0" err="1"/>
              <a:t>Vnaprej</a:t>
            </a:r>
            <a:r>
              <a:rPr lang="en-GB" sz="2400" dirty="0"/>
              <a:t> </a:t>
            </a:r>
            <a:r>
              <a:rPr lang="en-GB" sz="2400" dirty="0" err="1"/>
              <a:t>pripravljene</a:t>
            </a:r>
            <a:r>
              <a:rPr lang="en-GB" sz="2400" dirty="0"/>
              <a:t> </a:t>
            </a:r>
            <a:r>
              <a:rPr lang="en-GB" sz="2400" dirty="0" err="1"/>
              <a:t>socialne</a:t>
            </a:r>
            <a:r>
              <a:rPr lang="en-GB" sz="2400" dirty="0"/>
              <a:t> </a:t>
            </a:r>
            <a:r>
              <a:rPr lang="en-GB" sz="2400" dirty="0" err="1"/>
              <a:t>zgodbe</a:t>
            </a:r>
            <a:r>
              <a:rPr lang="en-GB" sz="2400" dirty="0"/>
              <a:t>, </a:t>
            </a:r>
            <a:r>
              <a:rPr lang="en-GB" sz="2400" dirty="0" err="1"/>
              <a:t>tj</a:t>
            </a:r>
            <a:r>
              <a:rPr lang="en-GB" sz="2400" dirty="0"/>
              <a:t>. </a:t>
            </a:r>
            <a:r>
              <a:rPr lang="en-GB" sz="2400" dirty="0" err="1"/>
              <a:t>zaporedje</a:t>
            </a:r>
            <a:r>
              <a:rPr lang="en-GB" sz="2400" dirty="0"/>
              <a:t> </a:t>
            </a:r>
            <a:r>
              <a:rPr lang="en-GB" sz="2400" dirty="0" err="1"/>
              <a:t>slik</a:t>
            </a:r>
            <a:r>
              <a:rPr lang="en-GB" sz="2400" dirty="0"/>
              <a:t>, ki </a:t>
            </a:r>
            <a:r>
              <a:rPr lang="en-GB" sz="2400" dirty="0" err="1"/>
              <a:t>pokažejo</a:t>
            </a:r>
            <a:r>
              <a:rPr lang="en-GB" sz="2400" dirty="0"/>
              <a:t>, </a:t>
            </a:r>
            <a:r>
              <a:rPr lang="en-GB" sz="2400" dirty="0" err="1"/>
              <a:t>kaj</a:t>
            </a:r>
            <a:r>
              <a:rPr lang="en-GB" sz="2400" dirty="0"/>
              <a:t> </a:t>
            </a:r>
            <a:r>
              <a:rPr lang="en-GB" sz="2400" dirty="0" err="1"/>
              <a:t>lahko</a:t>
            </a:r>
            <a:r>
              <a:rPr lang="en-GB" sz="2400" dirty="0"/>
              <a:t> </a:t>
            </a:r>
            <a:r>
              <a:rPr lang="en-GB" sz="2400" dirty="0" err="1"/>
              <a:t>obiskovalec</a:t>
            </a:r>
            <a:r>
              <a:rPr lang="en-GB" sz="2400" dirty="0"/>
              <a:t> </a:t>
            </a:r>
            <a:r>
              <a:rPr lang="en-GB" sz="2400" dirty="0" err="1"/>
              <a:t>pričakuje</a:t>
            </a:r>
            <a:r>
              <a:rPr lang="en-GB" sz="2400" dirty="0"/>
              <a:t> med </a:t>
            </a:r>
            <a:r>
              <a:rPr lang="en-GB" sz="2400" dirty="0" err="1"/>
              <a:t>obiskom</a:t>
            </a:r>
            <a:r>
              <a:rPr lang="en-GB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26204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883CB-74AB-D6F5-1CAE-18ABE24C0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Primeri infrastrukturnih izboljšav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522A7-0C65-103F-2493-5C81F69262E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l-SI" sz="2800" b="1" dirty="0"/>
              <a:t>Digitalne izboljšave</a:t>
            </a:r>
            <a:endParaRPr lang="en-US" sz="2800" b="1" dirty="0"/>
          </a:p>
          <a:p>
            <a:pPr lvl="1"/>
            <a:r>
              <a:rPr lang="en-GB" sz="2400" dirty="0" err="1"/>
              <a:t>Tablični</a:t>
            </a:r>
            <a:r>
              <a:rPr lang="en-GB" sz="2400" dirty="0"/>
              <a:t> </a:t>
            </a:r>
            <a:r>
              <a:rPr lang="en-GB" sz="2400" dirty="0" err="1"/>
              <a:t>računalniki</a:t>
            </a:r>
            <a:r>
              <a:rPr lang="en-GB" sz="2400" dirty="0"/>
              <a:t> za </a:t>
            </a:r>
            <a:r>
              <a:rPr lang="en-GB" sz="2400" dirty="0" err="1"/>
              <a:t>javno</a:t>
            </a:r>
            <a:r>
              <a:rPr lang="en-GB" sz="2400" dirty="0"/>
              <a:t> </a:t>
            </a:r>
            <a:r>
              <a:rPr lang="en-GB" sz="2400" dirty="0" err="1"/>
              <a:t>uporabo</a:t>
            </a:r>
            <a:r>
              <a:rPr lang="en-GB" sz="2400" dirty="0"/>
              <a:t> z </a:t>
            </a:r>
            <a:r>
              <a:rPr lang="en-GB" sz="2400" dirty="0" err="1"/>
              <a:t>dostopnimi</a:t>
            </a:r>
            <a:r>
              <a:rPr lang="en-GB" sz="2400" dirty="0"/>
              <a:t> </a:t>
            </a:r>
            <a:r>
              <a:rPr lang="en-GB" sz="2400" dirty="0" err="1"/>
              <a:t>vsebinami</a:t>
            </a:r>
            <a:r>
              <a:rPr lang="en-GB" sz="2400" dirty="0"/>
              <a:t>.</a:t>
            </a:r>
          </a:p>
          <a:p>
            <a:pPr lvl="1"/>
            <a:r>
              <a:rPr lang="en-GB" sz="2400" dirty="0" err="1"/>
              <a:t>Interaktivni</a:t>
            </a:r>
            <a:r>
              <a:rPr lang="en-GB" sz="2400" dirty="0"/>
              <a:t> </a:t>
            </a:r>
            <a:r>
              <a:rPr lang="en-GB" sz="2400" dirty="0" err="1"/>
              <a:t>kioski</a:t>
            </a:r>
            <a:r>
              <a:rPr lang="en-GB" sz="2400" dirty="0"/>
              <a:t>, </a:t>
            </a:r>
            <a:r>
              <a:rPr lang="en-GB" sz="2400" dirty="0" err="1"/>
              <a:t>skladni</a:t>
            </a:r>
            <a:r>
              <a:rPr lang="en-GB" sz="2400" dirty="0"/>
              <a:t> s </a:t>
            </a:r>
            <a:r>
              <a:rPr lang="en-GB" sz="2400" dirty="0" err="1"/>
              <a:t>smernicami</a:t>
            </a:r>
            <a:r>
              <a:rPr lang="en-GB" sz="2400" dirty="0"/>
              <a:t> </a:t>
            </a:r>
            <a:r>
              <a:rPr lang="en-GB" sz="2400" dirty="0" err="1"/>
              <a:t>dostopnosti</a:t>
            </a:r>
            <a:r>
              <a:rPr lang="en-GB" sz="2400" dirty="0"/>
              <a:t>, z </a:t>
            </a:r>
            <a:r>
              <a:rPr lang="en-GB" sz="2400" dirty="0" err="1"/>
              <a:t>zasloni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dotik</a:t>
            </a:r>
            <a:r>
              <a:rPr lang="en-GB" sz="2400" dirty="0"/>
              <a:t>, </a:t>
            </a:r>
            <a:r>
              <a:rPr lang="en-GB" sz="2400" dirty="0" err="1"/>
              <a:t>zvočnim</a:t>
            </a:r>
            <a:r>
              <a:rPr lang="en-GB" sz="2400" dirty="0"/>
              <a:t> </a:t>
            </a:r>
            <a:r>
              <a:rPr lang="en-GB" sz="2400" dirty="0" err="1"/>
              <a:t>izhodom</a:t>
            </a:r>
            <a:r>
              <a:rPr lang="en-GB" sz="2400" dirty="0"/>
              <a:t> in </a:t>
            </a:r>
            <a:r>
              <a:rPr lang="en-GB" sz="2400" dirty="0" err="1"/>
              <a:t>tipnimi</a:t>
            </a:r>
            <a:r>
              <a:rPr lang="en-GB" sz="2400" dirty="0"/>
              <a:t> </a:t>
            </a:r>
            <a:r>
              <a:rPr lang="en-GB" sz="2400" dirty="0" err="1"/>
              <a:t>gumbi</a:t>
            </a:r>
            <a:r>
              <a:rPr lang="en-GB" sz="2400" dirty="0"/>
              <a:t>.</a:t>
            </a:r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6FE547-E74D-9356-90F2-70E0D98054D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l-SI" sz="2800" b="1" dirty="0"/>
              <a:t>Vključujoče razstave</a:t>
            </a:r>
            <a:endParaRPr lang="en-US" sz="2800" b="1" dirty="0"/>
          </a:p>
          <a:p>
            <a:pPr lvl="1"/>
            <a:r>
              <a:rPr lang="en-GB" sz="2400" dirty="0" err="1"/>
              <a:t>Veččutni</a:t>
            </a:r>
            <a:r>
              <a:rPr lang="en-GB" sz="2400" dirty="0"/>
              <a:t> </a:t>
            </a:r>
            <a:r>
              <a:rPr lang="en-GB" sz="2400" dirty="0" err="1"/>
              <a:t>prikazi</a:t>
            </a:r>
            <a:r>
              <a:rPr lang="en-GB" sz="2400" dirty="0"/>
              <a:t>, </a:t>
            </a:r>
            <a:r>
              <a:rPr lang="en-GB" sz="2400" dirty="0" err="1"/>
              <a:t>kjer</a:t>
            </a:r>
            <a:r>
              <a:rPr lang="en-GB" sz="2400" dirty="0"/>
              <a:t> je to </a:t>
            </a:r>
            <a:r>
              <a:rPr lang="en-GB" sz="2400" dirty="0" err="1"/>
              <a:t>mogoče</a:t>
            </a:r>
            <a:r>
              <a:rPr lang="en-GB" sz="2400" dirty="0"/>
              <a:t>, </a:t>
            </a:r>
            <a:r>
              <a:rPr lang="en-GB" sz="2400" dirty="0" err="1"/>
              <a:t>npr</a:t>
            </a:r>
            <a:r>
              <a:rPr lang="en-GB" sz="2400" dirty="0"/>
              <a:t>. </a:t>
            </a:r>
            <a:r>
              <a:rPr lang="en-GB" sz="2400" dirty="0" err="1"/>
              <a:t>kombinacija</a:t>
            </a:r>
            <a:r>
              <a:rPr lang="en-GB" sz="2400" dirty="0"/>
              <a:t> </a:t>
            </a:r>
            <a:r>
              <a:rPr lang="en-GB" sz="2400" dirty="0" err="1"/>
              <a:t>besedila</a:t>
            </a:r>
            <a:r>
              <a:rPr lang="en-GB" sz="2400" dirty="0"/>
              <a:t>, </a:t>
            </a:r>
            <a:r>
              <a:rPr lang="en-GB" sz="2400" dirty="0" err="1"/>
              <a:t>zvoka</a:t>
            </a:r>
            <a:r>
              <a:rPr lang="en-GB" sz="2400" dirty="0"/>
              <a:t> in </a:t>
            </a:r>
            <a:r>
              <a:rPr lang="en-GB" sz="2400" dirty="0" err="1"/>
              <a:t>taktilnih</a:t>
            </a:r>
            <a:r>
              <a:rPr lang="en-GB" sz="2400" dirty="0"/>
              <a:t> </a:t>
            </a:r>
            <a:r>
              <a:rPr lang="en-GB" sz="2400" dirty="0" err="1"/>
              <a:t>elementov</a:t>
            </a:r>
            <a:r>
              <a:rPr lang="en-GB" sz="2400" dirty="0"/>
              <a:t>.</a:t>
            </a:r>
          </a:p>
          <a:p>
            <a:pPr lvl="1"/>
            <a:r>
              <a:rPr lang="en-GB" sz="2400" dirty="0" err="1"/>
              <a:t>Odstranljivi</a:t>
            </a:r>
            <a:r>
              <a:rPr lang="en-GB" sz="2400" dirty="0"/>
              <a:t> </a:t>
            </a:r>
            <a:r>
              <a:rPr lang="en-GB" sz="2400" dirty="0" err="1"/>
              <a:t>pokrovi</a:t>
            </a:r>
            <a:r>
              <a:rPr lang="en-GB" sz="2400" dirty="0"/>
              <a:t> </a:t>
            </a:r>
            <a:r>
              <a:rPr lang="en-GB" sz="2400" dirty="0" err="1"/>
              <a:t>vitrin</a:t>
            </a:r>
            <a:r>
              <a:rPr lang="en-GB" sz="2400" dirty="0"/>
              <a:t>, ki </a:t>
            </a:r>
            <a:r>
              <a:rPr lang="en-GB" sz="2400" dirty="0" err="1"/>
              <a:t>omogočajo</a:t>
            </a:r>
            <a:r>
              <a:rPr lang="en-GB" sz="2400" dirty="0"/>
              <a:t> </a:t>
            </a:r>
            <a:r>
              <a:rPr lang="en-GB" sz="2400" dirty="0" err="1"/>
              <a:t>dotikanje</a:t>
            </a:r>
            <a:r>
              <a:rPr lang="en-GB" sz="2400" dirty="0"/>
              <a:t> </a:t>
            </a:r>
            <a:r>
              <a:rPr lang="en-GB" sz="2400" dirty="0" err="1"/>
              <a:t>določenih</a:t>
            </a:r>
            <a:r>
              <a:rPr lang="en-GB" sz="2400" dirty="0"/>
              <a:t> </a:t>
            </a:r>
            <a:r>
              <a:rPr lang="en-GB" sz="2400" dirty="0" err="1"/>
              <a:t>replik</a:t>
            </a:r>
            <a:r>
              <a:rPr lang="en-GB" sz="2400" dirty="0"/>
              <a:t>.</a:t>
            </a:r>
          </a:p>
          <a:p>
            <a:pPr lvl="1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873987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C36E3-282E-FBB7-ED5A-FEBC5C05A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Stroškovni vidiki in osnove proračunskega načrtovanja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C69297-47CD-0564-C1EF-978229A48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 sz="3600" dirty="0" err="1"/>
              <a:t>Številne</a:t>
            </a:r>
            <a:r>
              <a:rPr lang="en-US" sz="3600" dirty="0"/>
              <a:t> </a:t>
            </a:r>
            <a:r>
              <a:rPr lang="en-US" sz="3600" dirty="0" err="1"/>
              <a:t>izboljšave</a:t>
            </a:r>
            <a:r>
              <a:rPr lang="en-US" sz="3600" dirty="0"/>
              <a:t> so </a:t>
            </a:r>
            <a:r>
              <a:rPr lang="en-US" sz="3600" dirty="0" err="1"/>
              <a:t>cenovno</a:t>
            </a:r>
            <a:r>
              <a:rPr lang="en-US" sz="3600" dirty="0"/>
              <a:t> </a:t>
            </a:r>
            <a:r>
              <a:rPr lang="en-US" sz="3600" dirty="0" err="1"/>
              <a:t>dostopne</a:t>
            </a:r>
            <a:r>
              <a:rPr lang="en-US" sz="3600" dirty="0"/>
              <a:t>.</a:t>
            </a:r>
          </a:p>
          <a:p>
            <a:pPr lvl="1"/>
            <a:endParaRPr lang="en-US" sz="3600" dirty="0"/>
          </a:p>
          <a:p>
            <a:pPr lvl="1"/>
            <a:r>
              <a:rPr lang="en-US" sz="3600" dirty="0" err="1"/>
              <a:t>Stroški</a:t>
            </a:r>
            <a:r>
              <a:rPr lang="en-US" sz="3600" dirty="0"/>
              <a:t> v </a:t>
            </a:r>
            <a:r>
              <a:rPr lang="en-US" sz="3600" dirty="0" err="1"/>
              <a:t>primerjavi</a:t>
            </a:r>
            <a:r>
              <a:rPr lang="en-US" sz="3600" dirty="0"/>
              <a:t> s </a:t>
            </a:r>
            <a:r>
              <a:rPr lang="en-US" sz="3600" dirty="0" err="1"/>
              <a:t>koristmi</a:t>
            </a:r>
            <a:r>
              <a:rPr lang="en-US" sz="3600" dirty="0"/>
              <a:t>.</a:t>
            </a:r>
          </a:p>
          <a:p>
            <a:pPr lvl="1"/>
            <a:endParaRPr lang="en-US" sz="3600" dirty="0"/>
          </a:p>
          <a:p>
            <a:pPr lvl="1"/>
            <a:r>
              <a:rPr lang="en-US" sz="3600" dirty="0" err="1"/>
              <a:t>Proračunsko</a:t>
            </a:r>
            <a:r>
              <a:rPr lang="en-US" sz="3600" dirty="0"/>
              <a:t> </a:t>
            </a:r>
            <a:r>
              <a:rPr lang="en-US" sz="3600" dirty="0" err="1"/>
              <a:t>načrtovanje</a:t>
            </a:r>
            <a:r>
              <a:rPr lang="en-US" sz="3600" dirty="0"/>
              <a:t>.</a:t>
            </a:r>
          </a:p>
          <a:p>
            <a:pPr lvl="1"/>
            <a:endParaRPr lang="en-US" sz="3600" dirty="0"/>
          </a:p>
          <a:p>
            <a:pPr lvl="1"/>
            <a:r>
              <a:rPr lang="en-US" sz="3600" dirty="0" err="1"/>
              <a:t>Primeri</a:t>
            </a:r>
            <a:r>
              <a:rPr lang="en-US" sz="3600" dirty="0"/>
              <a:t> </a:t>
            </a:r>
            <a:r>
              <a:rPr lang="en-US" sz="3600" dirty="0" err="1"/>
              <a:t>stroškov</a:t>
            </a:r>
            <a:r>
              <a:rPr lang="en-US" sz="3600" dirty="0"/>
              <a:t>.</a:t>
            </a:r>
          </a:p>
          <a:p>
            <a:pPr lvl="1"/>
            <a:endParaRPr lang="en-US" sz="3600" dirty="0"/>
          </a:p>
          <a:p>
            <a:pPr lvl="1"/>
            <a:r>
              <a:rPr lang="en-US" sz="3600" dirty="0" err="1"/>
              <a:t>Stvarni</a:t>
            </a:r>
            <a:r>
              <a:rPr lang="en-US" sz="3600" dirty="0"/>
              <a:t> </a:t>
            </a:r>
            <a:r>
              <a:rPr lang="en-US" sz="3600" dirty="0" err="1"/>
              <a:t>prispevki</a:t>
            </a:r>
            <a:r>
              <a:rPr lang="en-US" sz="3600" dirty="0"/>
              <a:t> in </a:t>
            </a:r>
            <a:r>
              <a:rPr lang="en-US" sz="3600" dirty="0" err="1"/>
              <a:t>lastni</a:t>
            </a:r>
            <a:r>
              <a:rPr lang="en-US" sz="3600" dirty="0"/>
              <a:t> </a:t>
            </a:r>
            <a:r>
              <a:rPr lang="en-US" sz="3600" dirty="0" err="1"/>
              <a:t>viri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0865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3936D-6E6B-BF87-5BAC-F3E0A8F2F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Vzdrževanje in trajnost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AD9E9-FD08-E004-8963-970C2D3DE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sz="4000" b="1" dirty="0" err="1"/>
              <a:t>Dostopnost</a:t>
            </a:r>
            <a:r>
              <a:rPr lang="en-GB" sz="4000" b="1" dirty="0"/>
              <a:t> je </a:t>
            </a:r>
            <a:r>
              <a:rPr lang="en-GB" sz="4000" b="1" dirty="0" err="1"/>
              <a:t>trajna</a:t>
            </a:r>
            <a:r>
              <a:rPr lang="en-GB" sz="4000" b="1" dirty="0"/>
              <a:t> </a:t>
            </a:r>
            <a:r>
              <a:rPr lang="en-GB" sz="4000" b="1" dirty="0" err="1"/>
              <a:t>obveza.</a:t>
            </a:r>
            <a:r>
              <a:rPr lang="en-GB" sz="3600" dirty="0" err="1"/>
              <a:t>Maintenance</a:t>
            </a:r>
            <a:r>
              <a:rPr lang="en-GB" sz="3600" dirty="0"/>
              <a:t> plans. </a:t>
            </a:r>
          </a:p>
          <a:p>
            <a:pPr lvl="1"/>
            <a:r>
              <a:rPr lang="en-GB" sz="3600" dirty="0" err="1"/>
              <a:t>Načrti</a:t>
            </a:r>
            <a:r>
              <a:rPr lang="en-GB" sz="3600" dirty="0"/>
              <a:t> </a:t>
            </a:r>
            <a:r>
              <a:rPr lang="en-GB" sz="3600" dirty="0" err="1"/>
              <a:t>vzdrževanja</a:t>
            </a:r>
            <a:r>
              <a:rPr lang="en-GB" sz="3600" dirty="0"/>
              <a:t>.</a:t>
            </a:r>
          </a:p>
          <a:p>
            <a:pPr lvl="1"/>
            <a:endParaRPr lang="en-GB" sz="3600" dirty="0"/>
          </a:p>
          <a:p>
            <a:pPr lvl="1"/>
            <a:r>
              <a:rPr lang="en-GB" sz="3600" dirty="0" err="1"/>
              <a:t>Usposabljanje</a:t>
            </a:r>
            <a:r>
              <a:rPr lang="en-GB" sz="3600" dirty="0"/>
              <a:t> </a:t>
            </a:r>
            <a:r>
              <a:rPr lang="en-GB" sz="3600" dirty="0" err="1"/>
              <a:t>ob</a:t>
            </a:r>
            <a:r>
              <a:rPr lang="en-GB" sz="3600" dirty="0"/>
              <a:t> </a:t>
            </a:r>
            <a:r>
              <a:rPr lang="en-GB" sz="3600" dirty="0" err="1"/>
              <a:t>menjavi</a:t>
            </a:r>
            <a:r>
              <a:rPr lang="en-GB" sz="3600" dirty="0"/>
              <a:t> </a:t>
            </a:r>
            <a:r>
              <a:rPr lang="en-GB" sz="3600" dirty="0" err="1"/>
              <a:t>osebja</a:t>
            </a:r>
            <a:r>
              <a:rPr lang="en-GB" sz="3600" dirty="0"/>
              <a:t>.</a:t>
            </a:r>
          </a:p>
          <a:p>
            <a:pPr lvl="1"/>
            <a:endParaRPr lang="en-GB" sz="3600" dirty="0"/>
          </a:p>
          <a:p>
            <a:pPr lvl="1"/>
            <a:r>
              <a:rPr lang="en-GB" sz="3600" dirty="0" err="1"/>
              <a:t>Vključitev</a:t>
            </a:r>
            <a:r>
              <a:rPr lang="en-GB" sz="3600" dirty="0"/>
              <a:t> v interne </a:t>
            </a:r>
            <a:r>
              <a:rPr lang="en-GB" sz="3600" dirty="0" err="1"/>
              <a:t>politike</a:t>
            </a:r>
            <a:r>
              <a:rPr lang="en-GB" sz="3600" dirty="0"/>
              <a:t>.</a:t>
            </a:r>
          </a:p>
          <a:p>
            <a:pPr lvl="1"/>
            <a:endParaRPr lang="en-GB" sz="3600" dirty="0"/>
          </a:p>
          <a:p>
            <a:pPr lvl="1"/>
            <a:r>
              <a:rPr lang="en-GB" sz="3600" dirty="0" err="1"/>
              <a:t>Spremljanje</a:t>
            </a:r>
            <a:r>
              <a:rPr lang="en-GB" sz="3600" dirty="0"/>
              <a:t> in </a:t>
            </a:r>
            <a:r>
              <a:rPr lang="en-GB" sz="3600" dirty="0" err="1"/>
              <a:t>povratne</a:t>
            </a:r>
            <a:r>
              <a:rPr lang="en-GB" sz="3600" dirty="0"/>
              <a:t> </a:t>
            </a:r>
            <a:r>
              <a:rPr lang="en-GB" sz="3600" dirty="0" err="1"/>
              <a:t>informacije</a:t>
            </a:r>
            <a:r>
              <a:rPr lang="en-GB" sz="3600" dirty="0"/>
              <a:t>.</a:t>
            </a:r>
          </a:p>
          <a:p>
            <a:pPr lvl="1"/>
            <a:endParaRPr lang="en-GB" sz="3600" dirty="0"/>
          </a:p>
          <a:p>
            <a:pPr lvl="1"/>
            <a:r>
              <a:rPr lang="en-GB" sz="3600" dirty="0" err="1"/>
              <a:t>Izogibanje</a:t>
            </a:r>
            <a:r>
              <a:rPr lang="en-GB" sz="3600" dirty="0"/>
              <a:t> </a:t>
            </a:r>
            <a:r>
              <a:rPr lang="en-GB" sz="3600" dirty="0" err="1"/>
              <a:t>miselnosti</a:t>
            </a:r>
            <a:r>
              <a:rPr lang="en-GB" sz="3600" dirty="0"/>
              <a:t> »</a:t>
            </a:r>
            <a:r>
              <a:rPr lang="en-GB" sz="3600" dirty="0" err="1"/>
              <a:t>odkljukanega</a:t>
            </a:r>
            <a:r>
              <a:rPr lang="en-GB" sz="3600" dirty="0"/>
              <a:t> </a:t>
            </a:r>
            <a:r>
              <a:rPr lang="en-GB" sz="3600" dirty="0" err="1"/>
              <a:t>seznama</a:t>
            </a:r>
            <a:r>
              <a:rPr lang="en-GB" sz="3600" dirty="0"/>
              <a:t>«.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59517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2EBFD-F275-94F9-3999-0A89707D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Ključna sporočila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931C8-DBD2-BB1C-4E26-E0669E8B7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 err="1"/>
              <a:t>Akcijski</a:t>
            </a:r>
            <a:r>
              <a:rPr lang="en-GB" dirty="0"/>
              <a:t> </a:t>
            </a:r>
            <a:r>
              <a:rPr lang="en-GB" dirty="0" err="1"/>
              <a:t>načrt</a:t>
            </a:r>
            <a:r>
              <a:rPr lang="en-GB" dirty="0"/>
              <a:t> </a:t>
            </a:r>
            <a:r>
              <a:rPr lang="en-GB" dirty="0" err="1"/>
              <a:t>dostopnosti</a:t>
            </a:r>
            <a:r>
              <a:rPr lang="en-GB" dirty="0"/>
              <a:t> je </a:t>
            </a:r>
            <a:r>
              <a:rPr lang="en-GB" dirty="0" err="1"/>
              <a:t>ključno</a:t>
            </a:r>
            <a:r>
              <a:rPr lang="en-GB" dirty="0"/>
              <a:t> </a:t>
            </a:r>
            <a:r>
              <a:rPr lang="en-GB" dirty="0" err="1"/>
              <a:t>orodje</a:t>
            </a:r>
            <a:r>
              <a:rPr lang="en-GB" dirty="0"/>
              <a:t>, ki </a:t>
            </a:r>
            <a:r>
              <a:rPr lang="en-GB" dirty="0" err="1"/>
              <a:t>ugotovitve</a:t>
            </a:r>
            <a:r>
              <a:rPr lang="en-GB" dirty="0"/>
              <a:t> </a:t>
            </a:r>
            <a:r>
              <a:rPr lang="en-GB" dirty="0" err="1"/>
              <a:t>presoje</a:t>
            </a:r>
            <a:r>
              <a:rPr lang="en-GB" dirty="0"/>
              <a:t> </a:t>
            </a:r>
            <a:r>
              <a:rPr lang="en-GB" dirty="0" err="1"/>
              <a:t>pretvori</a:t>
            </a:r>
            <a:r>
              <a:rPr lang="en-GB" dirty="0"/>
              <a:t> v </a:t>
            </a:r>
            <a:r>
              <a:rPr lang="en-GB" dirty="0" err="1"/>
              <a:t>konkretne</a:t>
            </a:r>
            <a:r>
              <a:rPr lang="en-GB" dirty="0"/>
              <a:t> </a:t>
            </a:r>
            <a:r>
              <a:rPr lang="en-GB" dirty="0" err="1"/>
              <a:t>korake</a:t>
            </a:r>
            <a:r>
              <a:rPr lang="en-GB" dirty="0"/>
              <a:t> za </a:t>
            </a:r>
            <a:r>
              <a:rPr lang="en-GB" dirty="0" err="1"/>
              <a:t>izboljšanje</a:t>
            </a:r>
            <a:r>
              <a:rPr lang="en-GB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 err="1"/>
              <a:t>Določanje</a:t>
            </a:r>
            <a:r>
              <a:rPr lang="en-GB" dirty="0"/>
              <a:t> </a:t>
            </a:r>
            <a:r>
              <a:rPr lang="en-GB" dirty="0" err="1"/>
              <a:t>prednosti</a:t>
            </a:r>
            <a:r>
              <a:rPr lang="en-GB" dirty="0"/>
              <a:t> je </a:t>
            </a:r>
            <a:r>
              <a:rPr lang="en-GB" dirty="0" err="1"/>
              <a:t>bistveno</a:t>
            </a:r>
            <a:r>
              <a:rPr lang="en-GB" dirty="0"/>
              <a:t>: </a:t>
            </a:r>
            <a:r>
              <a:rPr lang="en-GB" dirty="0" err="1"/>
              <a:t>ločite</a:t>
            </a:r>
            <a:r>
              <a:rPr lang="en-GB" dirty="0"/>
              <a:t> </a:t>
            </a:r>
            <a:r>
              <a:rPr lang="en-GB" dirty="0" err="1"/>
              <a:t>hitre</a:t>
            </a:r>
            <a:r>
              <a:rPr lang="en-GB" dirty="0"/>
              <a:t> </a:t>
            </a:r>
            <a:r>
              <a:rPr lang="en-GB" dirty="0" err="1"/>
              <a:t>izboljšave</a:t>
            </a:r>
            <a:r>
              <a:rPr lang="en-GB" dirty="0"/>
              <a:t> od </a:t>
            </a:r>
            <a:r>
              <a:rPr lang="en-GB" dirty="0" err="1"/>
              <a:t>dolgoročnih</a:t>
            </a:r>
            <a:r>
              <a:rPr lang="en-GB" dirty="0"/>
              <a:t> </a:t>
            </a:r>
            <a:r>
              <a:rPr lang="en-GB" dirty="0" err="1"/>
              <a:t>projektov</a:t>
            </a:r>
            <a:r>
              <a:rPr lang="en-GB" dirty="0"/>
              <a:t>. </a:t>
            </a:r>
            <a:r>
              <a:rPr lang="en-GB" dirty="0" err="1"/>
              <a:t>Najprej</a:t>
            </a:r>
            <a:r>
              <a:rPr lang="en-GB" dirty="0"/>
              <a:t> </a:t>
            </a:r>
            <a:r>
              <a:rPr lang="en-GB" dirty="0" err="1"/>
              <a:t>rešujte</a:t>
            </a:r>
            <a:r>
              <a:rPr lang="en-GB" dirty="0"/>
              <a:t> </a:t>
            </a:r>
            <a:r>
              <a:rPr lang="en-GB" dirty="0" err="1"/>
              <a:t>osnovna</a:t>
            </a:r>
            <a:r>
              <a:rPr lang="en-GB" dirty="0"/>
              <a:t> </a:t>
            </a:r>
            <a:r>
              <a:rPr lang="en-GB" dirty="0" err="1"/>
              <a:t>vprašanja</a:t>
            </a:r>
            <a:r>
              <a:rPr lang="en-GB" dirty="0"/>
              <a:t> </a:t>
            </a:r>
            <a:r>
              <a:rPr lang="en-GB" dirty="0" err="1"/>
              <a:t>dostopa</a:t>
            </a:r>
            <a:r>
              <a:rPr lang="en-GB" dirty="0"/>
              <a:t> in </a:t>
            </a:r>
            <a:r>
              <a:rPr lang="en-GB" dirty="0" err="1"/>
              <a:t>varnosti</a:t>
            </a:r>
            <a:r>
              <a:rPr lang="en-GB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/>
              <a:t>Na </a:t>
            </a:r>
            <a:r>
              <a:rPr lang="en-GB" dirty="0" err="1"/>
              <a:t>zgodovinskih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zahtevnih</a:t>
            </a:r>
            <a:r>
              <a:rPr lang="en-GB" dirty="0"/>
              <a:t> </a:t>
            </a:r>
            <a:r>
              <a:rPr lang="en-GB" dirty="0" err="1"/>
              <a:t>lokacijah</a:t>
            </a:r>
            <a:r>
              <a:rPr lang="en-GB" dirty="0"/>
              <a:t> </a:t>
            </a:r>
            <a:r>
              <a:rPr lang="en-GB" dirty="0" err="1"/>
              <a:t>uporabite</a:t>
            </a:r>
            <a:r>
              <a:rPr lang="en-GB" dirty="0"/>
              <a:t> </a:t>
            </a:r>
            <a:r>
              <a:rPr lang="en-GB" dirty="0" err="1"/>
              <a:t>ustvarjalno</a:t>
            </a:r>
            <a:r>
              <a:rPr lang="en-GB" dirty="0"/>
              <a:t> </a:t>
            </a:r>
            <a:r>
              <a:rPr lang="en-GB" dirty="0" err="1"/>
              <a:t>reševanje</a:t>
            </a:r>
            <a:r>
              <a:rPr lang="en-GB" dirty="0"/>
              <a:t> </a:t>
            </a:r>
            <a:r>
              <a:rPr lang="en-GB" dirty="0" err="1"/>
              <a:t>problemov</a:t>
            </a:r>
            <a:r>
              <a:rPr lang="en-GB" dirty="0"/>
              <a:t>. </a:t>
            </a:r>
            <a:r>
              <a:rPr lang="en-GB" dirty="0" err="1"/>
              <a:t>Uporabite</a:t>
            </a:r>
            <a:r>
              <a:rPr lang="en-GB" dirty="0"/>
              <a:t> </a:t>
            </a:r>
            <a:r>
              <a:rPr lang="en-GB" dirty="0" err="1"/>
              <a:t>neinvazivne</a:t>
            </a:r>
            <a:r>
              <a:rPr lang="en-GB" dirty="0"/>
              <a:t> </a:t>
            </a:r>
            <a:r>
              <a:rPr lang="en-GB" dirty="0" err="1"/>
              <a:t>rešitve</a:t>
            </a:r>
            <a:r>
              <a:rPr lang="en-GB" dirty="0"/>
              <a:t>, </a:t>
            </a:r>
            <a:r>
              <a:rPr lang="en-GB" dirty="0" err="1"/>
              <a:t>alternativne</a:t>
            </a:r>
            <a:r>
              <a:rPr lang="en-GB" dirty="0"/>
              <a:t> </a:t>
            </a:r>
            <a:r>
              <a:rPr lang="en-GB" dirty="0" err="1"/>
              <a:t>oblike</a:t>
            </a:r>
            <a:r>
              <a:rPr lang="en-GB" dirty="0"/>
              <a:t> </a:t>
            </a:r>
            <a:r>
              <a:rPr lang="en-GB" dirty="0" err="1"/>
              <a:t>dostopa</a:t>
            </a:r>
            <a:r>
              <a:rPr lang="en-GB" dirty="0"/>
              <a:t>, </a:t>
            </a:r>
            <a:r>
              <a:rPr lang="en-GB" dirty="0" err="1"/>
              <a:t>kot</a:t>
            </a:r>
            <a:r>
              <a:rPr lang="en-GB" dirty="0"/>
              <a:t> so </a:t>
            </a:r>
            <a:r>
              <a:rPr lang="en-GB" dirty="0" err="1"/>
              <a:t>virtualne</a:t>
            </a:r>
            <a:r>
              <a:rPr lang="en-GB" dirty="0"/>
              <a:t> </a:t>
            </a:r>
            <a:r>
              <a:rPr lang="en-GB" dirty="0" err="1"/>
              <a:t>izkušnje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alternativne</a:t>
            </a:r>
            <a:r>
              <a:rPr lang="en-GB" dirty="0"/>
              <a:t> </a:t>
            </a:r>
            <a:r>
              <a:rPr lang="en-GB" dirty="0" err="1"/>
              <a:t>poti</a:t>
            </a:r>
            <a:r>
              <a:rPr lang="en-GB" dirty="0"/>
              <a:t>, in </a:t>
            </a:r>
            <a:r>
              <a:rPr lang="en-GB" dirty="0" err="1"/>
              <a:t>oblikovalske</a:t>
            </a:r>
            <a:r>
              <a:rPr lang="en-GB" dirty="0"/>
              <a:t> </a:t>
            </a:r>
            <a:r>
              <a:rPr lang="en-GB" dirty="0" err="1"/>
              <a:t>posege</a:t>
            </a:r>
            <a:r>
              <a:rPr lang="en-GB" dirty="0"/>
              <a:t>, ki </a:t>
            </a:r>
            <a:r>
              <a:rPr lang="en-GB" dirty="0" err="1"/>
              <a:t>spoštujejo</a:t>
            </a:r>
            <a:r>
              <a:rPr lang="en-GB" dirty="0"/>
              <a:t> </a:t>
            </a:r>
            <a:r>
              <a:rPr lang="en-GB" dirty="0" err="1"/>
              <a:t>dediščino</a:t>
            </a:r>
            <a:r>
              <a:rPr lang="en-GB" dirty="0"/>
              <a:t> ter </a:t>
            </a:r>
            <a:r>
              <a:rPr lang="en-GB" dirty="0" err="1"/>
              <a:t>hkrati</a:t>
            </a:r>
            <a:r>
              <a:rPr lang="en-GB" dirty="0"/>
              <a:t> </a:t>
            </a:r>
            <a:r>
              <a:rPr lang="en-GB" dirty="0" err="1"/>
              <a:t>zagotavljajo</a:t>
            </a:r>
            <a:r>
              <a:rPr lang="en-GB" dirty="0"/>
              <a:t> </a:t>
            </a:r>
            <a:r>
              <a:rPr lang="en-GB" dirty="0" err="1"/>
              <a:t>vključevanje</a:t>
            </a:r>
            <a:r>
              <a:rPr lang="en-GB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 err="1"/>
              <a:t>Obstaja</a:t>
            </a:r>
            <a:r>
              <a:rPr lang="en-GB" dirty="0"/>
              <a:t> </a:t>
            </a:r>
            <a:r>
              <a:rPr lang="en-GB" dirty="0" err="1"/>
              <a:t>veliko</a:t>
            </a:r>
            <a:r>
              <a:rPr lang="en-GB" dirty="0"/>
              <a:t> </a:t>
            </a:r>
            <a:r>
              <a:rPr lang="en-GB" dirty="0" err="1"/>
              <a:t>vrst</a:t>
            </a:r>
            <a:r>
              <a:rPr lang="en-GB" dirty="0"/>
              <a:t> </a:t>
            </a:r>
            <a:r>
              <a:rPr lang="en-GB" dirty="0" err="1"/>
              <a:t>infrastrukturnih</a:t>
            </a:r>
            <a:r>
              <a:rPr lang="en-GB" dirty="0"/>
              <a:t> </a:t>
            </a:r>
            <a:r>
              <a:rPr lang="en-GB" dirty="0" err="1"/>
              <a:t>izboljšav</a:t>
            </a:r>
            <a:r>
              <a:rPr lang="en-GB" dirty="0"/>
              <a:t>, ki </a:t>
            </a:r>
            <a:r>
              <a:rPr lang="en-GB" dirty="0" err="1"/>
              <a:t>prispevajo</a:t>
            </a:r>
            <a:r>
              <a:rPr lang="en-GB" dirty="0"/>
              <a:t> k </a:t>
            </a:r>
            <a:r>
              <a:rPr lang="en-GB" dirty="0" err="1"/>
              <a:t>dostopnosti</a:t>
            </a:r>
            <a:r>
              <a:rPr lang="en-GB" dirty="0"/>
              <a:t> </a:t>
            </a:r>
            <a:r>
              <a:rPr lang="en-GB" dirty="0" err="1"/>
              <a:t>turističnih</a:t>
            </a:r>
            <a:r>
              <a:rPr lang="en-GB" dirty="0"/>
              <a:t> </a:t>
            </a:r>
            <a:r>
              <a:rPr lang="en-GB" dirty="0" err="1"/>
              <a:t>lokacij</a:t>
            </a:r>
            <a:r>
              <a:rPr lang="en-GB" dirty="0"/>
              <a:t>. </a:t>
            </a:r>
            <a:r>
              <a:rPr lang="en-GB" dirty="0" err="1"/>
              <a:t>Njihovo</a:t>
            </a:r>
            <a:r>
              <a:rPr lang="en-GB" dirty="0"/>
              <a:t> </a:t>
            </a:r>
            <a:r>
              <a:rPr lang="en-GB" dirty="0" err="1"/>
              <a:t>poznavanje</a:t>
            </a:r>
            <a:r>
              <a:rPr lang="en-GB" dirty="0"/>
              <a:t> </a:t>
            </a:r>
            <a:r>
              <a:rPr lang="en-GB" dirty="0" err="1"/>
              <a:t>pomaga</a:t>
            </a:r>
            <a:r>
              <a:rPr lang="en-GB" dirty="0"/>
              <a:t> </a:t>
            </a:r>
            <a:r>
              <a:rPr lang="en-GB" dirty="0" err="1"/>
              <a:t>pri</a:t>
            </a:r>
            <a:r>
              <a:rPr lang="en-GB" dirty="0"/>
              <a:t> </a:t>
            </a:r>
            <a:r>
              <a:rPr lang="en-GB" dirty="0" err="1"/>
              <a:t>predlaganju</a:t>
            </a:r>
            <a:r>
              <a:rPr lang="en-GB" dirty="0"/>
              <a:t> </a:t>
            </a:r>
            <a:r>
              <a:rPr lang="en-GB" dirty="0" err="1"/>
              <a:t>ustreznih</a:t>
            </a:r>
            <a:r>
              <a:rPr lang="en-GB" dirty="0"/>
              <a:t> </a:t>
            </a:r>
            <a:r>
              <a:rPr lang="en-GB" dirty="0" err="1"/>
              <a:t>rešitev</a:t>
            </a:r>
            <a:r>
              <a:rPr lang="en-GB" dirty="0"/>
              <a:t> za </a:t>
            </a:r>
            <a:r>
              <a:rPr lang="en-GB" dirty="0" err="1"/>
              <a:t>vsako</a:t>
            </a:r>
            <a:r>
              <a:rPr lang="en-GB" dirty="0"/>
              <a:t> </a:t>
            </a:r>
            <a:r>
              <a:rPr lang="en-GB" dirty="0" err="1"/>
              <a:t>oviro</a:t>
            </a:r>
            <a:r>
              <a:rPr lang="en-GB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 err="1"/>
              <a:t>Proračun</a:t>
            </a:r>
            <a:r>
              <a:rPr lang="en-GB" dirty="0"/>
              <a:t> </a:t>
            </a:r>
            <a:r>
              <a:rPr lang="en-GB" dirty="0" err="1"/>
              <a:t>načrtujte</a:t>
            </a:r>
            <a:r>
              <a:rPr lang="en-GB" dirty="0"/>
              <a:t> </a:t>
            </a:r>
            <a:r>
              <a:rPr lang="en-GB" dirty="0" err="1"/>
              <a:t>realistično</a:t>
            </a:r>
            <a:r>
              <a:rPr lang="en-GB" dirty="0"/>
              <a:t>: </a:t>
            </a:r>
            <a:r>
              <a:rPr lang="en-GB" dirty="0" err="1"/>
              <a:t>vse</a:t>
            </a:r>
            <a:r>
              <a:rPr lang="en-GB" dirty="0"/>
              <a:t> </a:t>
            </a:r>
            <a:r>
              <a:rPr lang="en-GB" dirty="0" err="1"/>
              <a:t>izboljšave</a:t>
            </a:r>
            <a:r>
              <a:rPr lang="en-GB" dirty="0"/>
              <a:t> </a:t>
            </a:r>
            <a:r>
              <a:rPr lang="en-GB" dirty="0" err="1"/>
              <a:t>dostopnosti</a:t>
            </a:r>
            <a:r>
              <a:rPr lang="en-GB" dirty="0"/>
              <a:t> </a:t>
            </a:r>
            <a:r>
              <a:rPr lang="en-GB" dirty="0" err="1"/>
              <a:t>niso</a:t>
            </a:r>
            <a:r>
              <a:rPr lang="en-GB" dirty="0"/>
              <a:t> </a:t>
            </a:r>
            <a:r>
              <a:rPr lang="en-GB" dirty="0" err="1"/>
              <a:t>drage</a:t>
            </a:r>
            <a:r>
              <a:rPr lang="en-GB" dirty="0"/>
              <a:t>. </a:t>
            </a:r>
            <a:r>
              <a:rPr lang="en-GB" dirty="0" err="1"/>
              <a:t>Nekatere</a:t>
            </a:r>
            <a:r>
              <a:rPr lang="en-GB" dirty="0"/>
              <a:t> </a:t>
            </a:r>
            <a:r>
              <a:rPr lang="en-GB" dirty="0" err="1"/>
              <a:t>lahko</a:t>
            </a:r>
            <a:r>
              <a:rPr lang="en-GB" dirty="0"/>
              <a:t> </a:t>
            </a:r>
            <a:r>
              <a:rPr lang="en-GB" dirty="0" err="1"/>
              <a:t>stanejo</a:t>
            </a:r>
            <a:r>
              <a:rPr lang="en-GB" dirty="0"/>
              <a:t> </a:t>
            </a:r>
            <a:r>
              <a:rPr lang="en-GB" dirty="0" err="1"/>
              <a:t>zelo</a:t>
            </a:r>
            <a:r>
              <a:rPr lang="en-GB" dirty="0"/>
              <a:t> </a:t>
            </a:r>
            <a:r>
              <a:rPr lang="en-GB" dirty="0" err="1"/>
              <a:t>malo</a:t>
            </a:r>
            <a:r>
              <a:rPr lang="en-GB" dirty="0"/>
              <a:t>, </a:t>
            </a:r>
            <a:r>
              <a:rPr lang="en-GB" dirty="0" err="1"/>
              <a:t>koristi</a:t>
            </a:r>
            <a:r>
              <a:rPr lang="en-GB" dirty="0"/>
              <a:t> pa so </a:t>
            </a:r>
            <a:r>
              <a:rPr lang="en-GB" dirty="0" err="1"/>
              <a:t>zelo</a:t>
            </a:r>
            <a:r>
              <a:rPr lang="en-GB" dirty="0"/>
              <a:t> </a:t>
            </a:r>
            <a:r>
              <a:rPr lang="en-GB" dirty="0" err="1"/>
              <a:t>velike</a:t>
            </a:r>
            <a:r>
              <a:rPr lang="en-GB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 err="1"/>
              <a:t>Vidiki</a:t>
            </a:r>
            <a:r>
              <a:rPr lang="en-GB" dirty="0"/>
              <a:t> </a:t>
            </a:r>
            <a:r>
              <a:rPr lang="en-GB" dirty="0" err="1"/>
              <a:t>vzdrževanja</a:t>
            </a:r>
            <a:r>
              <a:rPr lang="en-GB" dirty="0"/>
              <a:t> in </a:t>
            </a:r>
            <a:r>
              <a:rPr lang="en-GB" dirty="0" err="1"/>
              <a:t>trajnosti</a:t>
            </a:r>
            <a:r>
              <a:rPr lang="en-GB" dirty="0"/>
              <a:t> </a:t>
            </a:r>
            <a:r>
              <a:rPr lang="en-GB" dirty="0" err="1"/>
              <a:t>morajo</a:t>
            </a:r>
            <a:r>
              <a:rPr lang="en-GB" dirty="0"/>
              <a:t> </a:t>
            </a:r>
            <a:r>
              <a:rPr lang="en-GB" dirty="0" err="1"/>
              <a:t>biti</a:t>
            </a:r>
            <a:r>
              <a:rPr lang="en-GB" dirty="0"/>
              <a:t> </a:t>
            </a:r>
            <a:r>
              <a:rPr lang="en-GB" dirty="0" err="1"/>
              <a:t>vključeni</a:t>
            </a:r>
            <a:r>
              <a:rPr lang="en-GB" dirty="0"/>
              <a:t> </a:t>
            </a:r>
            <a:r>
              <a:rPr lang="en-GB" dirty="0" err="1"/>
              <a:t>že</a:t>
            </a:r>
            <a:r>
              <a:rPr lang="en-GB" dirty="0"/>
              <a:t> od </a:t>
            </a:r>
            <a:r>
              <a:rPr lang="en-GB" dirty="0" err="1"/>
              <a:t>začetka</a:t>
            </a:r>
            <a:r>
              <a:rPr lang="en-GB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 err="1"/>
              <a:t>Načrtovanje</a:t>
            </a:r>
            <a:r>
              <a:rPr lang="en-GB" dirty="0"/>
              <a:t> </a:t>
            </a:r>
            <a:r>
              <a:rPr lang="en-GB" dirty="0" err="1"/>
              <a:t>dostopnih</a:t>
            </a:r>
            <a:r>
              <a:rPr lang="en-GB" dirty="0"/>
              <a:t> </a:t>
            </a:r>
            <a:r>
              <a:rPr lang="en-GB" dirty="0" err="1"/>
              <a:t>izboljšav</a:t>
            </a:r>
            <a:r>
              <a:rPr lang="en-GB" dirty="0"/>
              <a:t> </a:t>
            </a:r>
            <a:r>
              <a:rPr lang="en-GB" dirty="0" err="1"/>
              <a:t>pomeni</a:t>
            </a:r>
            <a:r>
              <a:rPr lang="en-GB" dirty="0"/>
              <a:t> </a:t>
            </a:r>
            <a:r>
              <a:rPr lang="en-GB" dirty="0" err="1"/>
              <a:t>vključevanje</a:t>
            </a:r>
            <a:r>
              <a:rPr lang="en-GB" dirty="0"/>
              <a:t> </a:t>
            </a:r>
            <a:r>
              <a:rPr lang="en-GB" dirty="0" err="1"/>
              <a:t>inkluzije</a:t>
            </a:r>
            <a:r>
              <a:rPr lang="en-GB" dirty="0"/>
              <a:t> v </a:t>
            </a:r>
            <a:r>
              <a:rPr lang="en-GB" dirty="0" err="1"/>
              <a:t>samo</a:t>
            </a:r>
            <a:r>
              <a:rPr lang="en-GB" dirty="0"/>
              <a:t> </a:t>
            </a:r>
            <a:r>
              <a:rPr lang="en-GB" dirty="0" err="1"/>
              <a:t>strukturo</a:t>
            </a:r>
            <a:r>
              <a:rPr lang="en-GB" dirty="0"/>
              <a:t> </a:t>
            </a:r>
            <a:r>
              <a:rPr lang="en-GB" dirty="0" err="1"/>
              <a:t>upravljanja</a:t>
            </a:r>
            <a:r>
              <a:rPr lang="en-GB" dirty="0"/>
              <a:t> </a:t>
            </a:r>
            <a:r>
              <a:rPr lang="en-GB" dirty="0" err="1"/>
              <a:t>lokacije</a:t>
            </a:r>
            <a:r>
              <a:rPr lang="en-GB" dirty="0"/>
              <a:t>, </a:t>
            </a:r>
            <a:r>
              <a:rPr lang="en-GB" dirty="0" err="1"/>
              <a:t>kot</a:t>
            </a:r>
            <a:r>
              <a:rPr lang="en-GB" dirty="0"/>
              <a:t> </a:t>
            </a:r>
            <a:r>
              <a:rPr lang="en-GB" dirty="0" err="1"/>
              <a:t>trajen</a:t>
            </a:r>
            <a:r>
              <a:rPr lang="en-GB" dirty="0"/>
              <a:t> del </a:t>
            </a:r>
            <a:r>
              <a:rPr lang="en-GB" dirty="0" err="1"/>
              <a:t>razvoja</a:t>
            </a:r>
            <a:r>
              <a:rPr lang="en-GB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275749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C7982B-C8B2-D821-F153-08951E75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2937217"/>
            <a:ext cx="3200400" cy="846406"/>
          </a:xfrm>
        </p:spPr>
        <p:txBody>
          <a:bodyPr anchor="ctr">
            <a:normAutofit/>
          </a:bodyPr>
          <a:lstStyle/>
          <a:p>
            <a:r>
              <a:t>HVALA!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AE102F-0835-84F6-154D-348D4DA6D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sz="3200" dirty="0" err="1"/>
              <a:t>Imate</a:t>
            </a:r>
            <a:r>
              <a:rPr lang="en-US" sz="3200" dirty="0"/>
              <a:t> </a:t>
            </a:r>
            <a:r>
              <a:rPr lang="en-US" sz="3200" dirty="0" err="1"/>
              <a:t>kakšno</a:t>
            </a:r>
            <a:r>
              <a:rPr lang="en-US" sz="3200" dirty="0"/>
              <a:t> </a:t>
            </a:r>
            <a:r>
              <a:rPr lang="en-US" sz="3200" dirty="0" err="1"/>
              <a:t>vprašanje</a:t>
            </a:r>
            <a:r>
              <a:rPr lang="en-US" sz="3200" dirty="0"/>
              <a:t>? </a:t>
            </a:r>
            <a:endParaRPr lang="sl-SI" sz="3200" dirty="0"/>
          </a:p>
          <a:p>
            <a:r>
              <a:rPr lang="en-US" sz="3200" dirty="0"/>
              <a:t>Kaj </a:t>
            </a:r>
            <a:r>
              <a:rPr lang="en-US" sz="3200" dirty="0" err="1"/>
              <a:t>vam</a:t>
            </a:r>
            <a:r>
              <a:rPr lang="en-US" sz="3200" dirty="0"/>
              <a:t> je </a:t>
            </a:r>
            <a:r>
              <a:rPr lang="en-US" sz="3200" dirty="0" err="1"/>
              <a:t>bilo</a:t>
            </a:r>
            <a:r>
              <a:rPr lang="en-US" sz="3200" dirty="0"/>
              <a:t> novo </a:t>
            </a:r>
            <a:r>
              <a:rPr lang="en-US" sz="3200" dirty="0" err="1"/>
              <a:t>ali</a:t>
            </a:r>
            <a:r>
              <a:rPr lang="en-US" sz="3200" dirty="0"/>
              <a:t> </a:t>
            </a:r>
            <a:r>
              <a:rPr lang="en-US" sz="3200" dirty="0" err="1"/>
              <a:t>presenetljivo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1706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F795-1CE6-17FC-2A12-7A053936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Učni cilji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49F4E-13E6-A560-128A-7F5B36E46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b="1" dirty="0"/>
              <a:t>Do konca 4. modula bodo udeleženci znali:</a:t>
            </a:r>
            <a:endParaRPr lang="sl-SI" dirty="0"/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Prepoznati pogoste fizične ovire dostopnosti v turizmu in okoljih kulturne dediščine.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Usmerjati upravljavce turističnih in dediščinskih lokacij pri pripravi faznega Akcijskega načrta dostopnosti za izboljšanje infrastrukture in storitev ter razlikovati med takojšnjimi nizkocenovnimi ukrepi in dolgoročnejšimi investicijskimi projekti.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Uporabiti načela univerzalnega oblikovanja in ustvarjalnega reševanja problemov za predlaganje rešitev dostopnosti v zahtevnih okoljih.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Poudariti pomen stalnega vzdrževanja in trajnostne naravnanosti dostopne infrastrukture ter načrtovati vzdrževanje in usposabljanje osebja, da izboljšave dolgoročno ostanejo učinkovite.</a:t>
            </a:r>
          </a:p>
        </p:txBody>
      </p:sp>
    </p:spTree>
    <p:extLst>
      <p:ext uri="{BB962C8B-B14F-4D97-AF65-F5344CB8AC3E}">
        <p14:creationId xmlns:p14="http://schemas.microsoft.com/office/powerpoint/2010/main" val="1529593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1EF8-6EE9-EAC3-53F8-45EBBA95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Razumevanje dostopnosti v grajenem okolju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AC6EF4-FE40-E501-ADB9-E7980DF271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800" b="1" dirty="0" err="1"/>
              <a:t>Dostopnost</a:t>
            </a:r>
            <a:r>
              <a:rPr lang="en-GB" sz="2800" b="1" dirty="0"/>
              <a:t> </a:t>
            </a:r>
            <a:r>
              <a:rPr lang="en-GB" sz="2800" b="1" dirty="0" err="1"/>
              <a:t>oblikujejo</a:t>
            </a:r>
            <a:r>
              <a:rPr lang="en-GB" sz="2800" dirty="0"/>
              <a:t>:</a:t>
            </a:r>
            <a:endParaRPr lang="en-US" sz="2800" dirty="0"/>
          </a:p>
          <a:p>
            <a:pPr lvl="1"/>
            <a:r>
              <a:rPr lang="en-GB" sz="2400" dirty="0" err="1"/>
              <a:t>Razdalje</a:t>
            </a:r>
            <a:r>
              <a:rPr lang="en-GB" sz="2400" dirty="0"/>
              <a:t> in </a:t>
            </a:r>
            <a:r>
              <a:rPr lang="en-GB" sz="2400" dirty="0" err="1"/>
              <a:t>nakloni</a:t>
            </a:r>
            <a:r>
              <a:rPr lang="en-GB" sz="2400" dirty="0"/>
              <a:t>, ne le to, </a:t>
            </a:r>
            <a:r>
              <a:rPr lang="en-GB" sz="2400" dirty="0" err="1"/>
              <a:t>ali</a:t>
            </a:r>
            <a:r>
              <a:rPr lang="en-GB" sz="2400" dirty="0"/>
              <a:t> pot </a:t>
            </a:r>
            <a:r>
              <a:rPr lang="en-GB" sz="2400" dirty="0" err="1"/>
              <a:t>obstaja</a:t>
            </a:r>
            <a:r>
              <a:rPr lang="en-GB" sz="2400" dirty="0"/>
              <a:t>.</a:t>
            </a:r>
          </a:p>
          <a:p>
            <a:pPr lvl="1"/>
            <a:r>
              <a:rPr lang="en-GB" sz="2400" dirty="0" err="1"/>
              <a:t>Površine</a:t>
            </a:r>
            <a:r>
              <a:rPr lang="en-GB" sz="2400" dirty="0"/>
              <a:t>, </a:t>
            </a:r>
            <a:r>
              <a:rPr lang="en-GB" sz="2400" dirty="0" err="1"/>
              <a:t>osvetlitev</a:t>
            </a:r>
            <a:r>
              <a:rPr lang="en-GB" sz="2400" dirty="0"/>
              <a:t> in </a:t>
            </a:r>
            <a:r>
              <a:rPr lang="en-GB" sz="2400" dirty="0" err="1"/>
              <a:t>akustika</a:t>
            </a:r>
            <a:r>
              <a:rPr lang="en-GB" sz="2400" dirty="0"/>
              <a:t>.</a:t>
            </a:r>
          </a:p>
          <a:p>
            <a:pPr lvl="1"/>
            <a:r>
              <a:rPr lang="en-GB" sz="2400" dirty="0" err="1"/>
              <a:t>Teža</a:t>
            </a:r>
            <a:r>
              <a:rPr lang="en-GB" sz="2400" dirty="0"/>
              <a:t> </a:t>
            </a:r>
            <a:r>
              <a:rPr lang="en-GB" sz="2400" dirty="0" err="1"/>
              <a:t>vrat</a:t>
            </a:r>
            <a:r>
              <a:rPr lang="en-GB" sz="2400" dirty="0"/>
              <a:t>, </a:t>
            </a:r>
            <a:r>
              <a:rPr lang="en-GB" sz="2400" dirty="0" err="1"/>
              <a:t>pragovi</a:t>
            </a:r>
            <a:r>
              <a:rPr lang="en-GB" sz="2400" dirty="0"/>
              <a:t> in </a:t>
            </a:r>
            <a:r>
              <a:rPr lang="en-GB" sz="2400" dirty="0" err="1"/>
              <a:t>prostor</a:t>
            </a:r>
            <a:r>
              <a:rPr lang="en-GB" sz="2400" dirty="0"/>
              <a:t> za </a:t>
            </a:r>
            <a:r>
              <a:rPr lang="en-GB" sz="2400" dirty="0" err="1"/>
              <a:t>obračanje</a:t>
            </a:r>
            <a:r>
              <a:rPr lang="en-GB" sz="2400" dirty="0"/>
              <a:t>.</a:t>
            </a:r>
          </a:p>
          <a:p>
            <a:pPr lvl="1"/>
            <a:r>
              <a:rPr lang="en-GB" sz="2400" dirty="0"/>
              <a:t>Kako </a:t>
            </a:r>
            <a:r>
              <a:rPr lang="en-GB" sz="2400" dirty="0" err="1"/>
              <a:t>predvidljiv</a:t>
            </a:r>
            <a:r>
              <a:rPr lang="en-GB" sz="2400" dirty="0"/>
              <a:t> in </a:t>
            </a:r>
            <a:r>
              <a:rPr lang="en-GB" sz="2400" dirty="0" err="1"/>
              <a:t>razumljiv</a:t>
            </a:r>
            <a:r>
              <a:rPr lang="en-GB" sz="2400" dirty="0"/>
              <a:t> je </a:t>
            </a:r>
            <a:r>
              <a:rPr lang="en-GB" sz="2400" dirty="0" err="1"/>
              <a:t>prostor</a:t>
            </a:r>
            <a:r>
              <a:rPr lang="en-GB" sz="2400" dirty="0"/>
              <a:t> za </a:t>
            </a:r>
            <a:r>
              <a:rPr lang="en-GB" sz="2400" dirty="0" err="1"/>
              <a:t>uporabnika</a:t>
            </a:r>
            <a:r>
              <a:rPr lang="en-GB" sz="2400" dirty="0"/>
              <a:t>.</a:t>
            </a:r>
            <a:endParaRPr lang="en-US" sz="28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E2AB25-69E5-3A2C-085F-9BA42709537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sz="2800" b="1" dirty="0" err="1"/>
              <a:t>Vključuje</a:t>
            </a:r>
            <a:r>
              <a:rPr lang="en-GB" sz="2800" b="1" dirty="0"/>
              <a:t> </a:t>
            </a:r>
            <a:r>
              <a:rPr lang="en-GB" sz="2800" b="1" dirty="0" err="1"/>
              <a:t>vse</a:t>
            </a:r>
            <a:r>
              <a:rPr lang="en-GB" sz="2800" b="1" dirty="0"/>
              <a:t>, s </a:t>
            </a:r>
            <a:r>
              <a:rPr lang="en-GB" sz="2800" b="1" dirty="0" err="1"/>
              <a:t>čimer</a:t>
            </a:r>
            <a:r>
              <a:rPr lang="en-GB" sz="2800" b="1" dirty="0"/>
              <a:t> je </a:t>
            </a:r>
            <a:r>
              <a:rPr lang="en-GB" sz="2800" b="1" dirty="0" err="1"/>
              <a:t>obiskovalec</a:t>
            </a:r>
            <a:r>
              <a:rPr lang="en-GB" sz="2800" b="1" dirty="0"/>
              <a:t> v </a:t>
            </a:r>
            <a:r>
              <a:rPr lang="en-GB" sz="2800" b="1" dirty="0" err="1"/>
              <a:t>fizičnem</a:t>
            </a:r>
            <a:r>
              <a:rPr lang="en-GB" sz="2800" b="1" dirty="0"/>
              <a:t> </a:t>
            </a:r>
            <a:r>
              <a:rPr lang="en-GB" sz="2800" b="1" dirty="0" err="1"/>
              <a:t>stiku</a:t>
            </a:r>
            <a:r>
              <a:rPr lang="en-GB" sz="2800" b="1" dirty="0"/>
              <a:t>:</a:t>
            </a:r>
            <a:endParaRPr lang="sl-SI" sz="2800" b="1" dirty="0"/>
          </a:p>
          <a:p>
            <a:pPr lvl="1"/>
            <a:r>
              <a:rPr lang="en-GB" sz="2400" dirty="0" err="1"/>
              <a:t>Parkirišča</a:t>
            </a:r>
            <a:r>
              <a:rPr lang="en-GB" sz="2400" dirty="0"/>
              <a:t>, </a:t>
            </a:r>
            <a:r>
              <a:rPr lang="en-GB" sz="2400" dirty="0" err="1"/>
              <a:t>izstopna</a:t>
            </a:r>
            <a:r>
              <a:rPr lang="en-GB" sz="2400" dirty="0"/>
              <a:t> </a:t>
            </a:r>
            <a:r>
              <a:rPr lang="en-GB" sz="2400" dirty="0" err="1"/>
              <a:t>mesta</a:t>
            </a:r>
            <a:r>
              <a:rPr lang="en-GB" sz="2400" dirty="0"/>
              <a:t> in </a:t>
            </a:r>
            <a:r>
              <a:rPr lang="en-GB" sz="2400" dirty="0" err="1"/>
              <a:t>pešpoti</a:t>
            </a:r>
            <a:r>
              <a:rPr lang="en-GB" sz="2400" dirty="0"/>
              <a:t>.</a:t>
            </a:r>
          </a:p>
          <a:p>
            <a:pPr lvl="1"/>
            <a:r>
              <a:rPr lang="en-GB" sz="2400" dirty="0"/>
              <a:t>Poti, </a:t>
            </a:r>
            <a:r>
              <a:rPr lang="en-GB" sz="2400" dirty="0" err="1"/>
              <a:t>stopnice</a:t>
            </a:r>
            <a:r>
              <a:rPr lang="en-GB" sz="2400" dirty="0"/>
              <a:t>, </a:t>
            </a:r>
            <a:r>
              <a:rPr lang="en-GB" sz="2400" dirty="0" err="1"/>
              <a:t>klančine</a:t>
            </a:r>
            <a:r>
              <a:rPr lang="en-GB" sz="2400" dirty="0"/>
              <a:t> in </a:t>
            </a:r>
            <a:r>
              <a:rPr lang="en-GB" sz="2400" dirty="0" err="1"/>
              <a:t>zunanje</a:t>
            </a:r>
            <a:r>
              <a:rPr lang="en-GB" sz="2400" dirty="0"/>
              <a:t> </a:t>
            </a:r>
            <a:r>
              <a:rPr lang="en-GB" sz="2400" dirty="0" err="1"/>
              <a:t>površine</a:t>
            </a:r>
            <a:r>
              <a:rPr lang="en-GB" sz="2400" dirty="0"/>
              <a:t>.</a:t>
            </a:r>
          </a:p>
          <a:p>
            <a:pPr lvl="1"/>
            <a:r>
              <a:rPr lang="en-GB" sz="2400" dirty="0" err="1"/>
              <a:t>Vhodi</a:t>
            </a:r>
            <a:r>
              <a:rPr lang="en-GB" sz="2400" dirty="0"/>
              <a:t>, </a:t>
            </a:r>
            <a:r>
              <a:rPr lang="en-GB" sz="2400" dirty="0" err="1"/>
              <a:t>sprejemni</a:t>
            </a:r>
            <a:r>
              <a:rPr lang="en-GB" sz="2400" dirty="0"/>
              <a:t> </a:t>
            </a:r>
            <a:r>
              <a:rPr lang="en-GB" sz="2400" dirty="0" err="1"/>
              <a:t>prostori</a:t>
            </a:r>
            <a:r>
              <a:rPr lang="en-GB" sz="2400" dirty="0"/>
              <a:t> in </a:t>
            </a:r>
            <a:r>
              <a:rPr lang="en-GB" sz="2400" dirty="0" err="1"/>
              <a:t>čakalnice</a:t>
            </a:r>
            <a:r>
              <a:rPr lang="en-GB" sz="2400" dirty="0"/>
              <a:t>.</a:t>
            </a:r>
          </a:p>
          <a:p>
            <a:pPr lvl="1"/>
            <a:r>
              <a:rPr lang="en-GB" sz="2400" dirty="0" err="1"/>
              <a:t>Sanitarije</a:t>
            </a:r>
            <a:r>
              <a:rPr lang="en-GB" sz="2400" dirty="0"/>
              <a:t>, </a:t>
            </a:r>
            <a:r>
              <a:rPr lang="en-GB" sz="2400" dirty="0" err="1"/>
              <a:t>sedišča</a:t>
            </a:r>
            <a:r>
              <a:rPr lang="en-GB" sz="2400" dirty="0"/>
              <a:t>, </a:t>
            </a:r>
            <a:r>
              <a:rPr lang="en-GB" sz="2400" dirty="0" err="1"/>
              <a:t>pulte</a:t>
            </a:r>
            <a:r>
              <a:rPr lang="en-GB" sz="2400" dirty="0"/>
              <a:t> in </a:t>
            </a:r>
            <a:r>
              <a:rPr lang="en-GB" sz="2400" dirty="0" err="1"/>
              <a:t>razstavne</a:t>
            </a:r>
            <a:r>
              <a:rPr lang="en-GB" sz="2400" dirty="0"/>
              <a:t> </a:t>
            </a:r>
            <a:r>
              <a:rPr lang="en-GB" sz="2400" dirty="0" err="1"/>
              <a:t>elemente</a:t>
            </a:r>
            <a:r>
              <a:rPr lang="en-GB" sz="2400" dirty="0"/>
              <a:t>.</a:t>
            </a:r>
          </a:p>
          <a:p>
            <a:pPr lvl="1"/>
            <a:r>
              <a:rPr lang="en-GB" sz="2400" dirty="0" err="1"/>
              <a:t>Prehode</a:t>
            </a:r>
            <a:r>
              <a:rPr lang="en-GB" sz="2400" dirty="0"/>
              <a:t> med </a:t>
            </a:r>
            <a:r>
              <a:rPr lang="en-GB" sz="2400" dirty="0" err="1"/>
              <a:t>notranjimi</a:t>
            </a:r>
            <a:r>
              <a:rPr lang="en-GB" sz="2400" dirty="0"/>
              <a:t> in </a:t>
            </a:r>
            <a:r>
              <a:rPr lang="en-GB" sz="2400" dirty="0" err="1"/>
              <a:t>zunanjimi</a:t>
            </a:r>
            <a:r>
              <a:rPr lang="en-GB" sz="2400" dirty="0"/>
              <a:t> </a:t>
            </a:r>
            <a:r>
              <a:rPr lang="en-GB" sz="2400" dirty="0" err="1"/>
              <a:t>prostori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2726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E445B-7BA4-97FE-185F-97AF882EE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Ključne</a:t>
            </a:r>
            <a:r>
              <a:rPr lang="en-GB" dirty="0"/>
              <a:t> </a:t>
            </a:r>
            <a:r>
              <a:rPr lang="en-GB" dirty="0" err="1"/>
              <a:t>sestavine</a:t>
            </a:r>
            <a:r>
              <a:rPr lang="en-GB" dirty="0"/>
              <a:t> </a:t>
            </a:r>
            <a:r>
              <a:rPr lang="en-GB" dirty="0" err="1"/>
              <a:t>Akcijskega</a:t>
            </a:r>
            <a:r>
              <a:rPr lang="en-GB" dirty="0"/>
              <a:t> </a:t>
            </a:r>
            <a:r>
              <a:rPr lang="en-GB" dirty="0" err="1"/>
              <a:t>načrta</a:t>
            </a:r>
            <a:r>
              <a:rPr lang="en-GB" dirty="0"/>
              <a:t> </a:t>
            </a:r>
            <a:r>
              <a:rPr lang="en-GB" dirty="0" err="1"/>
              <a:t>dostopnosti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8A2529E-B6FD-3B0E-5724-0F6C3E0126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3181679"/>
              </p:ext>
            </p:extLst>
          </p:nvPr>
        </p:nvGraphicFramePr>
        <p:xfrm>
          <a:off x="1219200" y="1756613"/>
          <a:ext cx="9936479" cy="4546923"/>
        </p:xfrm>
        <a:graphic>
          <a:graphicData uri="http://schemas.openxmlformats.org/drawingml/2006/table">
            <a:tbl>
              <a:tblPr firstRow="1" firstCol="1" bandRow="1"/>
              <a:tblGrid>
                <a:gridCol w="2034988">
                  <a:extLst>
                    <a:ext uri="{9D8B030D-6E8A-4147-A177-3AD203B41FA5}">
                      <a16:colId xmlns:a16="http://schemas.microsoft.com/office/drawing/2014/main" val="3437560859"/>
                    </a:ext>
                  </a:extLst>
                </a:gridCol>
                <a:gridCol w="7901491">
                  <a:extLst>
                    <a:ext uri="{9D8B030D-6E8A-4147-A177-3AD203B41FA5}">
                      <a16:colId xmlns:a16="http://schemas.microsoft.com/office/drawing/2014/main" val="3142735753"/>
                    </a:ext>
                  </a:extLst>
                </a:gridCol>
              </a:tblGrid>
              <a:tr h="7983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4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SEZNAM IZBOLJŠAV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Izhajajo iz ugotovitev presoje, npr. »Namestitev klančine pri glavnem vhodu«, »Izvedba usposabljanja osebja o ozaveščenosti o invalidnosti« ali »Nadgradnja spletne strani za skladnost s standardi dostopnosti«.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1425522"/>
                  </a:ext>
                </a:extLst>
              </a:tr>
              <a:tr h="106428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</a:t>
                      </a:r>
                      <a:r>
                        <a:rPr lang="sl-SI" sz="14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EDNOST IN FAZNOST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Vsega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mogoče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izvesti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hkrati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zato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ukrepe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razdelimo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 faze.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Faza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 (v 3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mesecih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):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najnujnejši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nizkocenovni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ukrepi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Faza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 (v 1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letu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):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zmerno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zahtevne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spremembe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Faza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 (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načrt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za 3–5 let):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večje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prenove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nabave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Označite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tudi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ukrepe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najvišjo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prednostjo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4523538"/>
                  </a:ext>
                </a:extLst>
              </a:tr>
              <a:tr h="79990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4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ODGOVORNE OSEBE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vsak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ukrep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določite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odgovorno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osebo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ekipo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Npr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vodja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vzdrževanja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za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fizične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prilagoditve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kadrovska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služba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za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usposabljanja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IT-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služba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za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popravke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spletne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strani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6727431"/>
                  </a:ext>
                </a:extLst>
              </a:tr>
              <a:tr h="81525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4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VIRI / PRORAČUN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Navedite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vsaj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okvirno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oceno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stroškov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oziroma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vir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financiranja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Npr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»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Klančina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ocena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5.000 USD,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vključitev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investicijski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proračun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prihodnjega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leta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»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Prijava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razpis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XYZ za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taktilne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razstavne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elemente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«.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0544917"/>
                  </a:ext>
                </a:extLst>
              </a:tr>
              <a:tr h="10691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KAZALNIKI USPEHA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4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Kako boste vedeli, da je ukrep izveden in učinkovit? Na primer: »Klančina je nameščena in jo obiskovalci uporabljajo (zbrana povratna informacija)«. Določitev merljivih ciljev pomaga spremljati napredek.</a:t>
                      </a:r>
                      <a:endParaRPr lang="en-US" sz="1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340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5888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E7809-A869-C77D-384C-560901300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Primer </a:t>
            </a:r>
            <a:r>
              <a:rPr lang="en-US" dirty="0" err="1"/>
              <a:t>Akcijskega</a:t>
            </a:r>
            <a:r>
              <a:rPr lang="en-US" dirty="0"/>
              <a:t> </a:t>
            </a:r>
            <a:r>
              <a:rPr lang="en-US" dirty="0" err="1"/>
              <a:t>načrta</a:t>
            </a:r>
            <a:r>
              <a:rPr lang="en-US" dirty="0"/>
              <a:t> </a:t>
            </a:r>
            <a:r>
              <a:rPr lang="en-US" dirty="0" err="1"/>
              <a:t>dostopnosti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E46AEC2-AE90-4DC9-8534-E33535AF30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3847859"/>
              </p:ext>
            </p:extLst>
          </p:nvPr>
        </p:nvGraphicFramePr>
        <p:xfrm>
          <a:off x="1183340" y="1846263"/>
          <a:ext cx="9972339" cy="4717542"/>
        </p:xfrm>
        <a:graphic>
          <a:graphicData uri="http://schemas.openxmlformats.org/drawingml/2006/table">
            <a:tbl>
              <a:tblPr firstRow="1" firstCol="1" bandRow="1"/>
              <a:tblGrid>
                <a:gridCol w="1886658">
                  <a:extLst>
                    <a:ext uri="{9D8B030D-6E8A-4147-A177-3AD203B41FA5}">
                      <a16:colId xmlns:a16="http://schemas.microsoft.com/office/drawing/2014/main" val="4209832945"/>
                    </a:ext>
                  </a:extLst>
                </a:gridCol>
                <a:gridCol w="8085681">
                  <a:extLst>
                    <a:ext uri="{9D8B030D-6E8A-4147-A177-3AD203B41FA5}">
                      <a16:colId xmlns:a16="http://schemas.microsoft.com/office/drawing/2014/main" val="2665154391"/>
                    </a:ext>
                  </a:extLst>
                </a:gridCol>
              </a:tblGrid>
              <a:tr h="16429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TAKOJŠNJI UKREPI (V NASLEDNJIH 3 MESECIH</a:t>
                      </a:r>
                      <a:r>
                        <a:rPr lang="sl-SI" sz="16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39" marR="68139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Nabavite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prenosno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klančino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za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vhodno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stopnico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usposobite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osebje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za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njeno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uporabo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potrebi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Namestite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zvonec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oznako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da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lahko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uporabniki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invalidskih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vozičkov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vhodu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pokličejo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pomoč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Preuredite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nekaj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ključnih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eksponatov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da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bodo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predmeti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nižje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in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pripravite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oznake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večjim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tiskom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Načrtujte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usposabljanje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osebja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ozaveščenosti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glede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invalidnosti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39" marR="68139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5718821"/>
                  </a:ext>
                </a:extLst>
              </a:tr>
              <a:tr h="11028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KRATKOROČNO </a:t>
                      </a:r>
                      <a:endParaRPr lang="sl-SI" sz="1600" b="1" kern="1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(6–12 MESECEV)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39" marR="68139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Obstoječe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manjše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sanitarije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za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osebje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preuredite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javno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dostopne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sanitarije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Namestite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oprijemala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razširite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vrata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kjer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je to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mogoče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zagotovite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proračun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pridobite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predračun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izvajalca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spletni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strani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muzeja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pripravite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stran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dostopnosti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informacijami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klančini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drugih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prilagoditvah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39" marR="68139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0840674"/>
                  </a:ext>
                </a:extLst>
              </a:tr>
              <a:tr h="3572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DOLGOROČNO </a:t>
                      </a:r>
                      <a:endParaRPr lang="sl-SI" sz="1600" b="1" kern="1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(2–3 LETA)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39" marR="68139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Zagotovite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sredstva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za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namestitev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stalne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klančine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dvižne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naprave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vhodu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Prenovite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razstavni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prostor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vključite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veččutne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prikaze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npr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taktilne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modele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avdio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vodnike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možnosti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prizadevajte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za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pridobitev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certifikata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dostopnosti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ki ga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podeljuje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nacionalna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turistična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organizacija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z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izpolnitvijo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vseh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meril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39" marR="68139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675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1580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C3C19-1D07-22BF-3962-B55D90332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Določanje prednosti izboljšav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C3430-E09C-C250-1858-0BE24A019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3200" b="1" dirty="0"/>
              <a:t>“</a:t>
            </a:r>
            <a:r>
              <a:rPr lang="pl-PL" sz="3200" b="1" dirty="0"/>
              <a:t>»Kaj moramo najprej odpraviti in zakaj?«</a:t>
            </a:r>
          </a:p>
          <a:p>
            <a:r>
              <a:rPr lang="en-GB" sz="3200" b="1" dirty="0" err="1"/>
              <a:t>Začnite</a:t>
            </a:r>
            <a:r>
              <a:rPr lang="en-GB" sz="3200" b="1" dirty="0"/>
              <a:t> s </a:t>
            </a:r>
            <a:r>
              <a:rPr lang="en-GB" sz="3200" b="1" dirty="0" err="1"/>
              <a:t>kritičnimi</a:t>
            </a:r>
            <a:r>
              <a:rPr lang="en-GB" sz="3200" b="1" dirty="0"/>
              <a:t> </a:t>
            </a:r>
            <a:r>
              <a:rPr lang="en-GB" sz="3200" b="1" dirty="0" err="1"/>
              <a:t>ovirami</a:t>
            </a:r>
            <a:r>
              <a:rPr lang="en-GB" sz="3200" b="1" dirty="0"/>
              <a:t> </a:t>
            </a:r>
            <a:r>
              <a:rPr lang="en-GB" sz="3200" b="1" dirty="0" err="1"/>
              <a:t>dostopa</a:t>
            </a:r>
            <a:r>
              <a:rPr lang="en-GB" sz="3200" b="1" dirty="0"/>
              <a:t>. </a:t>
            </a:r>
            <a:r>
              <a:rPr lang="en-GB" sz="3200" dirty="0" err="1"/>
              <a:t>Najprej</a:t>
            </a:r>
            <a:r>
              <a:rPr lang="en-GB" sz="3200" dirty="0"/>
              <a:t> </a:t>
            </a:r>
            <a:r>
              <a:rPr lang="en-GB" sz="3200" dirty="0" err="1"/>
              <a:t>poiščite</a:t>
            </a:r>
            <a:r>
              <a:rPr lang="en-GB" sz="3200" dirty="0"/>
              <a:t> </a:t>
            </a:r>
            <a:r>
              <a:rPr lang="en-GB" sz="3200" dirty="0" err="1"/>
              <a:t>ovire</a:t>
            </a:r>
            <a:r>
              <a:rPr lang="en-GB" sz="3200" dirty="0"/>
              <a:t>, ki: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/>
              <a:t>Obiskovalcem</a:t>
            </a:r>
            <a:r>
              <a:rPr lang="en-GB" sz="3200" dirty="0"/>
              <a:t> </a:t>
            </a:r>
            <a:r>
              <a:rPr lang="en-GB" sz="3200" dirty="0" err="1"/>
              <a:t>preprečujejo</a:t>
            </a:r>
            <a:r>
              <a:rPr lang="en-GB" sz="3200" dirty="0"/>
              <a:t> </a:t>
            </a:r>
            <a:r>
              <a:rPr lang="en-GB" sz="3200" dirty="0" err="1"/>
              <a:t>samostojen</a:t>
            </a:r>
            <a:r>
              <a:rPr lang="en-GB" sz="3200" dirty="0"/>
              <a:t> </a:t>
            </a:r>
            <a:r>
              <a:rPr lang="en-GB" sz="3200" dirty="0" err="1"/>
              <a:t>vstop</a:t>
            </a:r>
            <a:r>
              <a:rPr lang="en-GB" sz="3200" dirty="0"/>
              <a:t> </a:t>
            </a:r>
            <a:r>
              <a:rPr lang="en-GB" sz="3200" dirty="0" err="1"/>
              <a:t>na</a:t>
            </a:r>
            <a:r>
              <a:rPr lang="en-GB" sz="3200" dirty="0"/>
              <a:t> </a:t>
            </a:r>
            <a:r>
              <a:rPr lang="en-GB" sz="3200" dirty="0" err="1"/>
              <a:t>lokacijo</a:t>
            </a:r>
            <a:r>
              <a:rPr lang="en-GB" sz="3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/>
              <a:t>Onemogočajo</a:t>
            </a:r>
            <a:r>
              <a:rPr lang="en-GB" sz="3200" dirty="0"/>
              <a:t> </a:t>
            </a:r>
            <a:r>
              <a:rPr lang="en-GB" sz="3200" dirty="0" err="1"/>
              <a:t>dostop</a:t>
            </a:r>
            <a:r>
              <a:rPr lang="en-GB" sz="3200" dirty="0"/>
              <a:t> do </a:t>
            </a:r>
            <a:r>
              <a:rPr lang="en-GB" sz="3200" dirty="0" err="1"/>
              <a:t>osnovnih</a:t>
            </a:r>
            <a:r>
              <a:rPr lang="en-GB" sz="3200" dirty="0"/>
              <a:t> </a:t>
            </a:r>
            <a:r>
              <a:rPr lang="en-GB" sz="3200" dirty="0" err="1"/>
              <a:t>prostorov</a:t>
            </a:r>
            <a:r>
              <a:rPr lang="en-GB" sz="3200" dirty="0"/>
              <a:t>, </a:t>
            </a:r>
            <a:r>
              <a:rPr lang="en-GB" sz="3200" dirty="0" err="1"/>
              <a:t>kot</a:t>
            </a:r>
            <a:r>
              <a:rPr lang="en-GB" sz="3200" dirty="0"/>
              <a:t> so </a:t>
            </a:r>
            <a:r>
              <a:rPr lang="en-GB" sz="3200" dirty="0" err="1"/>
              <a:t>sanitarije</a:t>
            </a:r>
            <a:r>
              <a:rPr lang="en-GB" sz="3200" dirty="0"/>
              <a:t> </a:t>
            </a:r>
            <a:r>
              <a:rPr lang="en-GB" sz="3200" dirty="0" err="1"/>
              <a:t>ali</a:t>
            </a:r>
            <a:r>
              <a:rPr lang="en-GB" sz="3200" dirty="0"/>
              <a:t> </a:t>
            </a:r>
            <a:r>
              <a:rPr lang="en-GB" sz="3200" dirty="0" err="1"/>
              <a:t>sedišča</a:t>
            </a:r>
            <a:r>
              <a:rPr lang="en-GB" sz="3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/>
              <a:t>Povzročajo</a:t>
            </a:r>
            <a:r>
              <a:rPr lang="en-GB" sz="3200" dirty="0"/>
              <a:t> </a:t>
            </a:r>
            <a:r>
              <a:rPr lang="en-GB" sz="3200" dirty="0" err="1"/>
              <a:t>varnostna</a:t>
            </a:r>
            <a:r>
              <a:rPr lang="en-GB" sz="3200" dirty="0"/>
              <a:t> </a:t>
            </a:r>
            <a:r>
              <a:rPr lang="en-GB" sz="3200" dirty="0" err="1"/>
              <a:t>tveganja</a:t>
            </a:r>
            <a:r>
              <a:rPr lang="en-GB" sz="3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/>
              <a:t>Obiskovalce</a:t>
            </a:r>
            <a:r>
              <a:rPr lang="en-GB" sz="3200" dirty="0"/>
              <a:t> </a:t>
            </a:r>
            <a:r>
              <a:rPr lang="en-GB" sz="3200" dirty="0" err="1"/>
              <a:t>silijo</a:t>
            </a:r>
            <a:r>
              <a:rPr lang="en-GB" sz="3200" dirty="0"/>
              <a:t>, da se </a:t>
            </a:r>
            <a:r>
              <a:rPr lang="en-GB" sz="3200" dirty="0" err="1"/>
              <a:t>pri</a:t>
            </a:r>
            <a:r>
              <a:rPr lang="en-GB" sz="3200" dirty="0"/>
              <a:t> </a:t>
            </a:r>
            <a:r>
              <a:rPr lang="en-GB" sz="3200" dirty="0" err="1"/>
              <a:t>osnovnem</a:t>
            </a:r>
            <a:r>
              <a:rPr lang="en-GB" sz="3200" dirty="0"/>
              <a:t> </a:t>
            </a:r>
            <a:r>
              <a:rPr lang="en-GB" sz="3200" dirty="0" err="1"/>
              <a:t>gibanju</a:t>
            </a:r>
            <a:r>
              <a:rPr lang="en-GB" sz="3200" dirty="0"/>
              <a:t> </a:t>
            </a:r>
            <a:r>
              <a:rPr lang="en-GB" sz="3200" dirty="0" err="1"/>
              <a:t>ali</a:t>
            </a:r>
            <a:r>
              <a:rPr lang="en-GB" sz="3200" dirty="0"/>
              <a:t> </a:t>
            </a:r>
            <a:r>
              <a:rPr lang="en-GB" sz="3200" dirty="0" err="1"/>
              <a:t>orientaciji</a:t>
            </a:r>
            <a:r>
              <a:rPr lang="en-GB" sz="3200" dirty="0"/>
              <a:t> </a:t>
            </a:r>
            <a:r>
              <a:rPr lang="en-GB" sz="3200" dirty="0" err="1"/>
              <a:t>zanašajo</a:t>
            </a:r>
            <a:r>
              <a:rPr lang="en-GB" sz="3200" dirty="0"/>
              <a:t> </a:t>
            </a:r>
            <a:r>
              <a:rPr lang="en-GB" sz="3200" dirty="0" err="1"/>
              <a:t>na</a:t>
            </a:r>
            <a:r>
              <a:rPr lang="en-GB" sz="3200" dirty="0"/>
              <a:t> </a:t>
            </a:r>
            <a:r>
              <a:rPr lang="en-GB" sz="3200" dirty="0" err="1"/>
              <a:t>osebje</a:t>
            </a:r>
            <a:r>
              <a:rPr lang="en-GB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50714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20E84-6A79-64D6-23CD-DE3B6C642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dirty="0"/>
              <a:t>“»Hitre </a:t>
            </a:r>
            <a:r>
              <a:rPr lang="en-GB" sz="4400" dirty="0" err="1"/>
              <a:t>izboljšave</a:t>
            </a:r>
            <a:r>
              <a:rPr lang="en-GB" sz="4400" dirty="0"/>
              <a:t>« in </a:t>
            </a:r>
            <a:r>
              <a:rPr lang="en-GB" sz="4400" dirty="0" err="1"/>
              <a:t>dolgoročni</a:t>
            </a:r>
            <a:r>
              <a:rPr lang="en-GB" sz="4400" dirty="0"/>
              <a:t> </a:t>
            </a:r>
            <a:r>
              <a:rPr lang="en-GB" sz="4400" dirty="0" err="1"/>
              <a:t>projekti</a:t>
            </a:r>
            <a:endParaRPr lang="en-US" sz="4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26BB4B-EFF5-411E-79EE-D841687527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2400" b="1" dirty="0"/>
              <a:t>HITRE IZBOLJŠAVE (NIZKOCENOVNE, IZVEDLJIVE TAKOJ)</a:t>
            </a:r>
            <a:endParaRPr lang="sl-SI" sz="2400" b="1" dirty="0"/>
          </a:p>
          <a:p>
            <a:r>
              <a:rPr lang="en-GB" sz="2400" dirty="0" err="1"/>
              <a:t>Spremembe</a:t>
            </a:r>
            <a:r>
              <a:rPr lang="en-GB" sz="2400" dirty="0"/>
              <a:t> </a:t>
            </a:r>
            <a:r>
              <a:rPr lang="en-GB" sz="2400" dirty="0" err="1"/>
              <a:t>politik</a:t>
            </a:r>
            <a:r>
              <a:rPr lang="en-GB" sz="2400" dirty="0"/>
              <a:t> </a:t>
            </a:r>
            <a:r>
              <a:rPr lang="en-GB" sz="2400" dirty="0" err="1"/>
              <a:t>ali</a:t>
            </a:r>
            <a:r>
              <a:rPr lang="en-GB" sz="2400" dirty="0"/>
              <a:t> </a:t>
            </a:r>
            <a:r>
              <a:rPr lang="en-GB" sz="2400" dirty="0" err="1"/>
              <a:t>storitev</a:t>
            </a:r>
            <a:r>
              <a:rPr lang="sl-SI" sz="2400" dirty="0"/>
              <a:t>:</a:t>
            </a:r>
            <a:endParaRPr lang="en-GB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/>
              <a:t>Označevanje</a:t>
            </a:r>
            <a:r>
              <a:rPr lang="en-GB" sz="2400" dirty="0"/>
              <a:t> in </a:t>
            </a:r>
            <a:r>
              <a:rPr lang="en-GB" sz="2400" dirty="0" err="1"/>
              <a:t>informacije</a:t>
            </a:r>
            <a:r>
              <a:rPr lang="en-GB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/>
              <a:t>Manjše</a:t>
            </a:r>
            <a:r>
              <a:rPr lang="en-GB" sz="2400" dirty="0"/>
              <a:t> </a:t>
            </a:r>
            <a:r>
              <a:rPr lang="en-GB" sz="2400" dirty="0" err="1"/>
              <a:t>prilagoditve</a:t>
            </a:r>
            <a:r>
              <a:rPr lang="en-GB" sz="2400" dirty="0"/>
              <a:t> </a:t>
            </a:r>
            <a:r>
              <a:rPr lang="en-GB" sz="2400" dirty="0" err="1"/>
              <a:t>objektov</a:t>
            </a:r>
            <a:r>
              <a:rPr lang="en-GB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/>
              <a:t>Vzdrževalna</a:t>
            </a:r>
            <a:r>
              <a:rPr lang="en-GB" sz="2400" dirty="0"/>
              <a:t> </a:t>
            </a:r>
            <a:r>
              <a:rPr lang="en-GB" sz="2400" dirty="0" err="1"/>
              <a:t>popravila</a:t>
            </a:r>
            <a:r>
              <a:rPr lang="en-GB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/>
              <a:t>Usposabljanje</a:t>
            </a:r>
            <a:r>
              <a:rPr lang="en-GB" sz="2400" dirty="0"/>
              <a:t> in </a:t>
            </a:r>
            <a:r>
              <a:rPr lang="en-GB" sz="2400" dirty="0" err="1"/>
              <a:t>ozaveščanje</a:t>
            </a:r>
            <a:r>
              <a:rPr lang="en-GB" sz="2400" dirty="0"/>
              <a:t>.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6E67A9-B2B6-1512-2D5A-65769FD2C9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sz="2400" b="1" dirty="0"/>
              <a:t>DOLGOROČNI PROJEKTI (VIŠJI STROŠKI ALI KONSTRUKCIJSKE SPREMEMBE)</a:t>
            </a:r>
            <a:endParaRPr lang="sl-SI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Vgradnja</a:t>
            </a:r>
            <a:r>
              <a:rPr lang="en-US" sz="2400" dirty="0"/>
              <a:t> </a:t>
            </a:r>
            <a:r>
              <a:rPr lang="en-US" sz="2400" dirty="0" err="1"/>
              <a:t>dvigal</a:t>
            </a:r>
            <a:r>
              <a:rPr lang="en-US" sz="2400" dirty="0"/>
              <a:t> </a:t>
            </a:r>
            <a:r>
              <a:rPr lang="en-US" sz="2400" dirty="0" err="1"/>
              <a:t>ali</a:t>
            </a:r>
            <a:r>
              <a:rPr lang="en-US" sz="2400" dirty="0"/>
              <a:t> </a:t>
            </a:r>
            <a:r>
              <a:rPr lang="en-US" sz="2400" dirty="0" err="1"/>
              <a:t>dvižnih</a:t>
            </a:r>
            <a:r>
              <a:rPr lang="en-US" sz="2400" dirty="0"/>
              <a:t> </a:t>
            </a:r>
            <a:r>
              <a:rPr lang="en-US" sz="2400" dirty="0" err="1"/>
              <a:t>naprav</a:t>
            </a:r>
            <a:r>
              <a:rPr lang="en-US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Celovita</a:t>
            </a:r>
            <a:r>
              <a:rPr lang="en-US" sz="2400" dirty="0"/>
              <a:t> </a:t>
            </a:r>
            <a:r>
              <a:rPr lang="en-US" sz="2400" dirty="0" err="1"/>
              <a:t>prenova</a:t>
            </a:r>
            <a:r>
              <a:rPr lang="en-US" sz="2400" dirty="0"/>
              <a:t> </a:t>
            </a:r>
            <a:r>
              <a:rPr lang="en-US" sz="2400" dirty="0" err="1"/>
              <a:t>sanitarij</a:t>
            </a:r>
            <a:r>
              <a:rPr lang="en-US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Celovita</a:t>
            </a:r>
            <a:r>
              <a:rPr lang="en-US" sz="2400" dirty="0"/>
              <a:t> </a:t>
            </a:r>
            <a:r>
              <a:rPr lang="en-US" sz="2400" dirty="0" err="1"/>
              <a:t>prenova</a:t>
            </a:r>
            <a:r>
              <a:rPr lang="en-US" sz="2400" dirty="0"/>
              <a:t> </a:t>
            </a:r>
            <a:r>
              <a:rPr lang="en-US" sz="2400" dirty="0" err="1"/>
              <a:t>razstav</a:t>
            </a:r>
            <a:r>
              <a:rPr lang="en-US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Obsežna</a:t>
            </a:r>
            <a:r>
              <a:rPr lang="en-US" sz="2400" dirty="0"/>
              <a:t> </a:t>
            </a:r>
            <a:r>
              <a:rPr lang="en-US" sz="2400" dirty="0" err="1"/>
              <a:t>usposabljanja</a:t>
            </a:r>
            <a:r>
              <a:rPr lang="en-US" sz="2400" dirty="0"/>
              <a:t> </a:t>
            </a:r>
            <a:r>
              <a:rPr lang="en-US" sz="2400" dirty="0" err="1"/>
              <a:t>ali</a:t>
            </a:r>
            <a:r>
              <a:rPr lang="en-US" sz="2400" dirty="0"/>
              <a:t> </a:t>
            </a:r>
            <a:r>
              <a:rPr lang="en-US" sz="2400" dirty="0" err="1"/>
              <a:t>programi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7087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4AB3B-5838-47B1-3306-B68BF9FA8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Strategije</a:t>
            </a:r>
            <a:r>
              <a:rPr lang="en-GB" dirty="0"/>
              <a:t> </a:t>
            </a:r>
            <a:r>
              <a:rPr lang="en-GB" dirty="0" err="1"/>
              <a:t>ustvarjalnega</a:t>
            </a:r>
            <a:r>
              <a:rPr lang="en-GB" dirty="0"/>
              <a:t> </a:t>
            </a:r>
            <a:r>
              <a:rPr lang="en-GB" dirty="0" err="1"/>
              <a:t>reševanja</a:t>
            </a:r>
            <a:r>
              <a:rPr lang="en-GB" dirty="0"/>
              <a:t> </a:t>
            </a:r>
            <a:r>
              <a:rPr lang="en-GB" dirty="0" err="1"/>
              <a:t>problemov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C204425-88B3-6CCD-C2C9-1F0916CC5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3600" dirty="0" err="1"/>
              <a:t>Reverzibilne</a:t>
            </a:r>
            <a:r>
              <a:rPr lang="en-GB" sz="3600" dirty="0"/>
              <a:t> </a:t>
            </a:r>
            <a:r>
              <a:rPr lang="en-GB" sz="3600" dirty="0" err="1"/>
              <a:t>ali</a:t>
            </a:r>
            <a:r>
              <a:rPr lang="en-GB" sz="3600" dirty="0"/>
              <a:t> </a:t>
            </a:r>
            <a:r>
              <a:rPr lang="en-GB" sz="3600" dirty="0" err="1"/>
              <a:t>neinvazivne</a:t>
            </a:r>
            <a:r>
              <a:rPr lang="en-GB" sz="3600" dirty="0"/>
              <a:t> </a:t>
            </a:r>
            <a:r>
              <a:rPr lang="en-GB" sz="3600" dirty="0" err="1"/>
              <a:t>rešitve</a:t>
            </a:r>
            <a:r>
              <a:rPr lang="en-GB" sz="3600" dirty="0"/>
              <a:t>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3600" dirty="0" err="1"/>
              <a:t>Alternativne</a:t>
            </a:r>
            <a:r>
              <a:rPr lang="en-GB" sz="3600" dirty="0"/>
              <a:t> </a:t>
            </a:r>
            <a:r>
              <a:rPr lang="en-GB" sz="3600" dirty="0" err="1"/>
              <a:t>poti</a:t>
            </a:r>
            <a:r>
              <a:rPr lang="en-GB" sz="3600" dirty="0"/>
              <a:t>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3600" dirty="0" err="1"/>
              <a:t>Tehnologija</a:t>
            </a:r>
            <a:r>
              <a:rPr lang="en-GB" sz="3600" dirty="0"/>
              <a:t> </a:t>
            </a:r>
            <a:r>
              <a:rPr lang="en-GB" sz="3600" dirty="0" err="1"/>
              <a:t>kot</a:t>
            </a:r>
            <a:r>
              <a:rPr lang="en-GB" sz="3600" dirty="0"/>
              <a:t> </a:t>
            </a:r>
            <a:r>
              <a:rPr lang="en-GB" sz="3600" dirty="0" err="1"/>
              <a:t>prilagoditev</a:t>
            </a:r>
            <a:r>
              <a:rPr lang="en-GB" sz="3600" dirty="0"/>
              <a:t>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3600" dirty="0" err="1"/>
              <a:t>Ustvarjalna</a:t>
            </a:r>
            <a:r>
              <a:rPr lang="en-GB" sz="3600" dirty="0"/>
              <a:t> </a:t>
            </a:r>
            <a:r>
              <a:rPr lang="en-GB" sz="3600" dirty="0" err="1"/>
              <a:t>uporaba</a:t>
            </a:r>
            <a:r>
              <a:rPr lang="en-GB" sz="3600" dirty="0"/>
              <a:t> </a:t>
            </a:r>
            <a:r>
              <a:rPr lang="en-GB" sz="3600" dirty="0" err="1"/>
              <a:t>univerzalnega</a:t>
            </a:r>
            <a:r>
              <a:rPr lang="en-GB" sz="3600" dirty="0"/>
              <a:t> </a:t>
            </a:r>
            <a:r>
              <a:rPr lang="en-GB" sz="3600" dirty="0" err="1"/>
              <a:t>oblikovanja</a:t>
            </a:r>
            <a:r>
              <a:rPr lang="en-GB" sz="3600" dirty="0"/>
              <a:t>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3600" dirty="0" err="1"/>
              <a:t>Ohranjanje</a:t>
            </a:r>
            <a:r>
              <a:rPr lang="en-GB" sz="3600" dirty="0"/>
              <a:t> </a:t>
            </a:r>
            <a:r>
              <a:rPr lang="en-GB" sz="3600" dirty="0" err="1"/>
              <a:t>dediščine</a:t>
            </a:r>
            <a:r>
              <a:rPr lang="en-GB" sz="3600" dirty="0"/>
              <a:t> in </a:t>
            </a:r>
            <a:r>
              <a:rPr lang="en-GB" sz="3600" dirty="0" err="1"/>
              <a:t>dostopnost</a:t>
            </a:r>
            <a:r>
              <a:rPr lang="en-GB" sz="3600" dirty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58775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2F6F2-0DC1-9E9E-4BFC-A33CFE1C5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Primeri</a:t>
            </a:r>
            <a:r>
              <a:rPr lang="en-GB" dirty="0"/>
              <a:t> </a:t>
            </a:r>
            <a:r>
              <a:rPr lang="en-GB" dirty="0" err="1"/>
              <a:t>infrastrukturnih</a:t>
            </a:r>
            <a:r>
              <a:rPr lang="en-GB" dirty="0"/>
              <a:t> </a:t>
            </a:r>
            <a:r>
              <a:rPr lang="en-GB" dirty="0" err="1"/>
              <a:t>izboljšav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24AC1B-03DB-A9BA-2FFE-681F166C34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456454"/>
          </a:xfrm>
        </p:spPr>
        <p:txBody>
          <a:bodyPr>
            <a:normAutofit lnSpcReduction="10000"/>
          </a:bodyPr>
          <a:lstStyle/>
          <a:p>
            <a:r>
              <a:rPr lang="sl-SI" b="1" dirty="0"/>
              <a:t>Mobilnost/fizični dostop</a:t>
            </a:r>
            <a:endParaRPr lang="en-US" b="1" dirty="0"/>
          </a:p>
          <a:p>
            <a:pPr lvl="1"/>
            <a:r>
              <a:rPr lang="en-GB" dirty="0" err="1"/>
              <a:t>Klančine</a:t>
            </a:r>
            <a:r>
              <a:rPr lang="en-GB" dirty="0"/>
              <a:t>, </a:t>
            </a:r>
            <a:r>
              <a:rPr lang="en-GB" dirty="0" err="1"/>
              <a:t>stalne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prenosne</a:t>
            </a:r>
            <a:r>
              <a:rPr lang="en-GB" dirty="0"/>
              <a:t>.</a:t>
            </a:r>
          </a:p>
          <a:p>
            <a:pPr lvl="1"/>
            <a:r>
              <a:rPr lang="en-GB" dirty="0" err="1"/>
              <a:t>Dvigala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ploščadne</a:t>
            </a:r>
            <a:r>
              <a:rPr lang="en-GB" dirty="0"/>
              <a:t> </a:t>
            </a:r>
            <a:r>
              <a:rPr lang="en-GB" dirty="0" err="1"/>
              <a:t>dvižne</a:t>
            </a:r>
            <a:r>
              <a:rPr lang="en-GB" dirty="0"/>
              <a:t> </a:t>
            </a:r>
            <a:r>
              <a:rPr lang="en-GB" dirty="0" err="1"/>
              <a:t>naprave</a:t>
            </a:r>
            <a:r>
              <a:rPr lang="en-GB" dirty="0"/>
              <a:t>.</a:t>
            </a:r>
          </a:p>
          <a:p>
            <a:pPr lvl="1"/>
            <a:r>
              <a:rPr lang="en-GB" dirty="0" err="1"/>
              <a:t>Razširjeni</a:t>
            </a:r>
            <a:r>
              <a:rPr lang="en-GB" dirty="0"/>
              <a:t> </a:t>
            </a:r>
            <a:r>
              <a:rPr lang="en-GB" dirty="0" err="1"/>
              <a:t>vratni</a:t>
            </a:r>
            <a:r>
              <a:rPr lang="en-GB" dirty="0"/>
              <a:t> </a:t>
            </a:r>
            <a:r>
              <a:rPr lang="en-GB" dirty="0" err="1"/>
              <a:t>prehodi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Ravne in </a:t>
            </a:r>
            <a:r>
              <a:rPr lang="en-GB" dirty="0" err="1"/>
              <a:t>gladke</a:t>
            </a:r>
            <a:r>
              <a:rPr lang="en-GB" dirty="0"/>
              <a:t> </a:t>
            </a:r>
            <a:r>
              <a:rPr lang="en-GB" dirty="0" err="1"/>
              <a:t>pohodne</a:t>
            </a:r>
            <a:r>
              <a:rPr lang="en-GB" dirty="0"/>
              <a:t> </a:t>
            </a:r>
            <a:r>
              <a:rPr lang="en-GB" dirty="0" err="1"/>
              <a:t>površine</a:t>
            </a:r>
            <a:r>
              <a:rPr lang="en-GB" dirty="0"/>
              <a:t>.</a:t>
            </a:r>
          </a:p>
          <a:p>
            <a:pPr lvl="1"/>
            <a:r>
              <a:rPr lang="en-GB" dirty="0" err="1"/>
              <a:t>Dostopne</a:t>
            </a:r>
            <a:r>
              <a:rPr lang="en-GB" dirty="0"/>
              <a:t> </a:t>
            </a:r>
            <a:r>
              <a:rPr lang="en-GB" dirty="0" err="1"/>
              <a:t>sanitarije</a:t>
            </a:r>
            <a:r>
              <a:rPr lang="en-GB" dirty="0"/>
              <a:t>.</a:t>
            </a:r>
          </a:p>
          <a:p>
            <a:pPr lvl="1"/>
            <a:r>
              <a:rPr lang="en-GB" dirty="0" err="1"/>
              <a:t>Prostori</a:t>
            </a:r>
            <a:r>
              <a:rPr lang="en-GB" dirty="0"/>
              <a:t> za </a:t>
            </a:r>
            <a:r>
              <a:rPr lang="en-GB" dirty="0" err="1"/>
              <a:t>sedenje</a:t>
            </a:r>
            <a:r>
              <a:rPr lang="en-GB" dirty="0"/>
              <a:t> in </a:t>
            </a:r>
            <a:r>
              <a:rPr lang="en-GB" dirty="0" err="1"/>
              <a:t>počitek</a:t>
            </a:r>
            <a:r>
              <a:rPr lang="en-GB" dirty="0"/>
              <a:t>.</a:t>
            </a:r>
          </a:p>
          <a:p>
            <a:pPr lvl="1"/>
            <a:r>
              <a:rPr lang="en-GB" dirty="0" err="1"/>
              <a:t>Ograje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stopnicah</a:t>
            </a:r>
            <a:r>
              <a:rPr lang="en-GB" dirty="0"/>
              <a:t> in </a:t>
            </a:r>
            <a:r>
              <a:rPr lang="en-GB" dirty="0" err="1"/>
              <a:t>klančinah</a:t>
            </a:r>
            <a:r>
              <a:rPr lang="en-GB" dirty="0"/>
              <a:t>.</a:t>
            </a:r>
          </a:p>
          <a:p>
            <a:pPr lvl="1"/>
            <a:r>
              <a:rPr lang="en-GB" dirty="0" err="1"/>
              <a:t>Znižani</a:t>
            </a:r>
            <a:r>
              <a:rPr lang="en-GB" dirty="0"/>
              <a:t> </a:t>
            </a:r>
            <a:r>
              <a:rPr lang="en-GB" dirty="0" err="1"/>
              <a:t>pulti</a:t>
            </a:r>
            <a:r>
              <a:rPr lang="en-GB" dirty="0"/>
              <a:t>.</a:t>
            </a:r>
          </a:p>
          <a:p>
            <a:pPr lvl="1"/>
            <a:r>
              <a:rPr lang="en-GB" dirty="0" err="1"/>
              <a:t>Dostopne</a:t>
            </a:r>
            <a:r>
              <a:rPr lang="en-GB" dirty="0"/>
              <a:t> </a:t>
            </a:r>
            <a:r>
              <a:rPr lang="en-GB" dirty="0" err="1"/>
              <a:t>piknik</a:t>
            </a:r>
            <a:r>
              <a:rPr lang="en-GB" dirty="0"/>
              <a:t> </a:t>
            </a:r>
            <a:r>
              <a:rPr lang="en-GB" dirty="0" err="1"/>
              <a:t>mize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klopi</a:t>
            </a:r>
            <a:r>
              <a:rPr lang="en-GB" dirty="0"/>
              <a:t>.</a:t>
            </a:r>
          </a:p>
          <a:p>
            <a:pPr lvl="1"/>
            <a:r>
              <a:rPr lang="en-GB" dirty="0" err="1"/>
              <a:t>Odstranitev</a:t>
            </a:r>
            <a:r>
              <a:rPr lang="en-GB" dirty="0"/>
              <a:t> </a:t>
            </a:r>
            <a:r>
              <a:rPr lang="en-GB" dirty="0" err="1"/>
              <a:t>pragov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dodajanje</a:t>
            </a:r>
            <a:r>
              <a:rPr lang="en-GB" dirty="0"/>
              <a:t> </a:t>
            </a:r>
            <a:r>
              <a:rPr lang="en-GB" dirty="0" err="1"/>
              <a:t>blagih</a:t>
            </a:r>
            <a:r>
              <a:rPr lang="en-GB" dirty="0"/>
              <a:t> </a:t>
            </a:r>
            <a:r>
              <a:rPr lang="en-GB" dirty="0" err="1"/>
              <a:t>naklonov</a:t>
            </a:r>
            <a:r>
              <a:rPr lang="en-GB" dirty="0"/>
              <a:t>.</a:t>
            </a:r>
          </a:p>
          <a:p>
            <a:pPr lvl="1"/>
            <a:r>
              <a:rPr lang="en-GB" dirty="0" err="1"/>
              <a:t>Rezervirana</a:t>
            </a:r>
            <a:r>
              <a:rPr lang="en-GB" dirty="0"/>
              <a:t> </a:t>
            </a:r>
            <a:r>
              <a:rPr lang="en-GB" dirty="0" err="1"/>
              <a:t>parkirna</a:t>
            </a:r>
            <a:r>
              <a:rPr lang="en-GB" dirty="0"/>
              <a:t> </a:t>
            </a:r>
            <a:r>
              <a:rPr lang="en-GB" dirty="0" err="1"/>
              <a:t>mesta</a:t>
            </a:r>
            <a:r>
              <a:rPr lang="en-GB" dirty="0"/>
              <a:t>.</a:t>
            </a:r>
          </a:p>
          <a:p>
            <a:pPr lvl="1"/>
            <a:r>
              <a:rPr lang="en-GB" dirty="0" err="1"/>
              <a:t>Taktilni</a:t>
            </a:r>
            <a:r>
              <a:rPr lang="en-GB" dirty="0"/>
              <a:t> </a:t>
            </a:r>
            <a:r>
              <a:rPr lang="en-GB" dirty="0" err="1"/>
              <a:t>talni</a:t>
            </a:r>
            <a:r>
              <a:rPr lang="en-GB" dirty="0"/>
              <a:t> </a:t>
            </a:r>
            <a:r>
              <a:rPr lang="en-GB" dirty="0" err="1"/>
              <a:t>vodilni</a:t>
            </a:r>
            <a:r>
              <a:rPr lang="en-GB" dirty="0"/>
              <a:t> in </a:t>
            </a:r>
            <a:r>
              <a:rPr lang="en-GB" dirty="0" err="1"/>
              <a:t>opozorilni</a:t>
            </a:r>
            <a:r>
              <a:rPr lang="en-GB" dirty="0"/>
              <a:t> </a:t>
            </a:r>
            <a:r>
              <a:rPr lang="en-GB" dirty="0" err="1"/>
              <a:t>indikatorji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5E4E73D-C915-9A56-0AB7-D0F8C4EA5F8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Vi</a:t>
            </a:r>
            <a:r>
              <a:rPr lang="sl-SI" b="1" dirty="0" err="1"/>
              <a:t>zualna</a:t>
            </a:r>
            <a:r>
              <a:rPr lang="sl-SI" b="1" dirty="0"/>
              <a:t> dostopnost</a:t>
            </a:r>
            <a:endParaRPr lang="en-US" b="1" dirty="0"/>
          </a:p>
          <a:p>
            <a:pPr lvl="1"/>
            <a:r>
              <a:rPr lang="en-US" sz="2000" dirty="0" err="1"/>
              <a:t>Označbe</a:t>
            </a:r>
            <a:r>
              <a:rPr lang="en-US" sz="2000" dirty="0"/>
              <a:t> v </a:t>
            </a:r>
            <a:r>
              <a:rPr lang="en-US" sz="2000" dirty="0" err="1"/>
              <a:t>brajici</a:t>
            </a:r>
            <a:r>
              <a:rPr lang="en-US" sz="2000" dirty="0"/>
              <a:t>.</a:t>
            </a:r>
          </a:p>
          <a:p>
            <a:pPr lvl="1"/>
            <a:r>
              <a:rPr lang="en-US" sz="2000" dirty="0" err="1"/>
              <a:t>Reliefni</a:t>
            </a:r>
            <a:r>
              <a:rPr lang="en-US" sz="2000" dirty="0"/>
              <a:t> </a:t>
            </a:r>
            <a:r>
              <a:rPr lang="en-US" sz="2000" dirty="0" err="1"/>
              <a:t>tisk</a:t>
            </a:r>
            <a:r>
              <a:rPr lang="en-US" sz="2000" dirty="0"/>
              <a:t> in </a:t>
            </a:r>
            <a:r>
              <a:rPr lang="en-US" sz="2000" dirty="0" err="1"/>
              <a:t>taktilni</a:t>
            </a:r>
            <a:r>
              <a:rPr lang="en-US" sz="2000" dirty="0"/>
              <a:t> </a:t>
            </a:r>
            <a:r>
              <a:rPr lang="en-US" sz="2000" dirty="0" err="1"/>
              <a:t>zemljevidi</a:t>
            </a:r>
            <a:r>
              <a:rPr lang="en-US" sz="2000" dirty="0"/>
              <a:t> </a:t>
            </a:r>
            <a:r>
              <a:rPr lang="en-US" sz="2000" dirty="0" err="1"/>
              <a:t>ali</a:t>
            </a:r>
            <a:r>
              <a:rPr lang="en-US" sz="2000" dirty="0"/>
              <a:t> </a:t>
            </a:r>
            <a:r>
              <a:rPr lang="en-US" sz="2000" dirty="0" err="1"/>
              <a:t>modeli</a:t>
            </a:r>
            <a:r>
              <a:rPr lang="en-US" sz="2000" dirty="0"/>
              <a:t>.</a:t>
            </a:r>
          </a:p>
          <a:p>
            <a:pPr lvl="1"/>
            <a:r>
              <a:rPr lang="en-US" sz="2000" dirty="0" err="1"/>
              <a:t>Avdio</a:t>
            </a:r>
            <a:r>
              <a:rPr lang="en-US" sz="2000" dirty="0"/>
              <a:t> </a:t>
            </a:r>
            <a:r>
              <a:rPr lang="en-US" sz="2000" dirty="0" err="1"/>
              <a:t>vodniki</a:t>
            </a:r>
            <a:r>
              <a:rPr lang="en-US" sz="2000" dirty="0"/>
              <a:t> </a:t>
            </a:r>
            <a:r>
              <a:rPr lang="en-US" sz="2000" dirty="0" err="1"/>
              <a:t>ali</a:t>
            </a:r>
            <a:r>
              <a:rPr lang="en-US" sz="2000" dirty="0"/>
              <a:t> </a:t>
            </a:r>
            <a:r>
              <a:rPr lang="en-US" sz="2000" dirty="0" err="1"/>
              <a:t>vodeni</a:t>
            </a:r>
            <a:r>
              <a:rPr lang="en-US" sz="2000" dirty="0"/>
              <a:t> </a:t>
            </a:r>
            <a:r>
              <a:rPr lang="en-US" sz="2000" dirty="0" err="1"/>
              <a:t>ogledi</a:t>
            </a:r>
            <a:r>
              <a:rPr lang="en-US" sz="2000" dirty="0"/>
              <a:t>, ki </a:t>
            </a:r>
            <a:r>
              <a:rPr lang="en-US" sz="2000" dirty="0" err="1"/>
              <a:t>opisujejo</a:t>
            </a:r>
            <a:r>
              <a:rPr lang="en-US" sz="2000" dirty="0"/>
              <a:t> </a:t>
            </a:r>
            <a:r>
              <a:rPr lang="en-US" sz="2000" dirty="0" err="1"/>
              <a:t>vizualne</a:t>
            </a:r>
            <a:r>
              <a:rPr lang="en-US" sz="2000" dirty="0"/>
              <a:t> </a:t>
            </a:r>
            <a:r>
              <a:rPr lang="en-US" sz="2000" dirty="0" err="1"/>
              <a:t>elemente</a:t>
            </a:r>
            <a:r>
              <a:rPr lang="en-US" sz="2000" dirty="0"/>
              <a:t>.</a:t>
            </a:r>
          </a:p>
          <a:p>
            <a:pPr lvl="1"/>
            <a:r>
              <a:rPr lang="en-US" sz="2000" dirty="0" err="1"/>
              <a:t>Označevanje</a:t>
            </a:r>
            <a:r>
              <a:rPr lang="en-US" sz="2000" dirty="0"/>
              <a:t> z </a:t>
            </a:r>
            <a:r>
              <a:rPr lang="en-US" sz="2000" dirty="0" err="1"/>
              <a:t>visokim</a:t>
            </a:r>
            <a:r>
              <a:rPr lang="en-US" sz="2000" dirty="0"/>
              <a:t> </a:t>
            </a:r>
            <a:r>
              <a:rPr lang="en-US" sz="2000" dirty="0" err="1"/>
              <a:t>kontrastom</a:t>
            </a:r>
            <a:r>
              <a:rPr lang="en-US" sz="2000" dirty="0"/>
              <a:t>.</a:t>
            </a:r>
          </a:p>
          <a:p>
            <a:pPr lvl="1"/>
            <a:r>
              <a:rPr lang="en-US" sz="2000" dirty="0" err="1"/>
              <a:t>Izboljšana</a:t>
            </a:r>
            <a:r>
              <a:rPr lang="en-US" sz="2000" dirty="0"/>
              <a:t> </a:t>
            </a:r>
            <a:r>
              <a:rPr lang="en-US" sz="2000" dirty="0" err="1"/>
              <a:t>osvetlitev</a:t>
            </a:r>
            <a:r>
              <a:rPr lang="en-US" sz="2000" dirty="0"/>
              <a:t>.</a:t>
            </a:r>
          </a:p>
          <a:p>
            <a:pPr lvl="1"/>
            <a:r>
              <a:rPr lang="en-US" sz="2000" dirty="0" err="1"/>
              <a:t>Uporaba</a:t>
            </a:r>
            <a:r>
              <a:rPr lang="en-US" sz="2000" dirty="0"/>
              <a:t> </a:t>
            </a:r>
            <a:r>
              <a:rPr lang="en-US" sz="2000" dirty="0" err="1"/>
              <a:t>barv</a:t>
            </a:r>
            <a:r>
              <a:rPr lang="en-US" sz="2000" dirty="0"/>
              <a:t>, ki </a:t>
            </a:r>
            <a:r>
              <a:rPr lang="en-US" sz="2000" dirty="0" err="1"/>
              <a:t>pomagajo</a:t>
            </a:r>
            <a:r>
              <a:rPr lang="en-US" sz="2000" dirty="0"/>
              <a:t> </a:t>
            </a:r>
            <a:r>
              <a:rPr lang="en-US" sz="2000" dirty="0" err="1"/>
              <a:t>osebam</a:t>
            </a:r>
            <a:r>
              <a:rPr lang="en-US" sz="2000" dirty="0"/>
              <a:t> z </a:t>
            </a:r>
            <a:r>
              <a:rPr lang="en-US" sz="2000" dirty="0" err="1"/>
              <a:t>zmanjšanim</a:t>
            </a:r>
            <a:r>
              <a:rPr lang="en-US" sz="2000" dirty="0"/>
              <a:t> </a:t>
            </a:r>
            <a:r>
              <a:rPr lang="en-US" sz="2000" dirty="0" err="1"/>
              <a:t>vidom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469892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5d1d9f-d4d3-4255-b7d4-3b733ef2d2ce">
      <Terms xmlns="http://schemas.microsoft.com/office/infopath/2007/PartnerControls"/>
    </lcf76f155ced4ddcb4097134ff3c332f>
    <TaxCatchAll xmlns="180d5d05-33dd-4c09-958b-a491cf4c50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3626C21D3572647B2A253AA74E92EE4" ma:contentTypeVersion="21" ma:contentTypeDescription="Ustvari nov dokument." ma:contentTypeScope="" ma:versionID="24ceb8b0b81e4e91e9fe6d7c8ab11fab">
  <xsd:schema xmlns:xsd="http://www.w3.org/2001/XMLSchema" xmlns:xs="http://www.w3.org/2001/XMLSchema" xmlns:p="http://schemas.microsoft.com/office/2006/metadata/properties" xmlns:ns2="3a5d1d9f-d4d3-4255-b7d4-3b733ef2d2ce" xmlns:ns3="180d5d05-33dd-4c09-958b-a491cf4c50cc" targetNamespace="http://schemas.microsoft.com/office/2006/metadata/properties" ma:root="true" ma:fieldsID="7c3017fead9220a05f57be8f82c2f4f7" ns2:_="" ns3:_="">
    <xsd:import namespace="3a5d1d9f-d4d3-4255-b7d4-3b733ef2d2ce"/>
    <xsd:import namespace="180d5d05-33dd-4c09-958b-a491cf4c50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5d1d9f-d4d3-4255-b7d4-3b733ef2d2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Oznake slike" ma:readOnly="false" ma:fieldId="{5cf76f15-5ced-4ddc-b409-7134ff3c332f}" ma:taxonomyMulti="true" ma:sspId="0d193455-1fba-4e67-a8fd-7144643f5d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d5d05-33dd-4c09-958b-a491cf4c50c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a1dacb2-a4de-4a6d-9162-f89ee2e0ab50}" ma:internalName="TaxCatchAll" ma:showField="CatchAllData" ma:web="180d5d05-33dd-4c09-958b-a491cf4c50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8E5D0E-8D74-49F3-9825-BD725D39DE13}">
  <ds:schemaRefs>
    <ds:schemaRef ds:uri="http://schemas.microsoft.com/office/2006/metadata/properties"/>
    <ds:schemaRef ds:uri="http://schemas.microsoft.com/office/infopath/2007/PartnerControls"/>
    <ds:schemaRef ds:uri="3a5d1d9f-d4d3-4255-b7d4-3b733ef2d2ce"/>
    <ds:schemaRef ds:uri="180d5d05-33dd-4c09-958b-a491cf4c50cc"/>
  </ds:schemaRefs>
</ds:datastoreItem>
</file>

<file path=customXml/itemProps2.xml><?xml version="1.0" encoding="utf-8"?>
<ds:datastoreItem xmlns:ds="http://schemas.openxmlformats.org/officeDocument/2006/customXml" ds:itemID="{1737FF2B-95F9-4DDD-BF35-7CD8DEAA8C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7CCF2B-FC0A-481C-9FA8-E723CDB90A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5d1d9f-d4d3-4255-b7d4-3b733ef2d2ce"/>
    <ds:schemaRef ds:uri="180d5d05-33dd-4c09-958b-a491cf4c50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36</TotalTime>
  <Words>1274</Words>
  <Application>Microsoft Office PowerPoint</Application>
  <PresentationFormat>Širokozaslonsko</PresentationFormat>
  <Paragraphs>148</Paragraphs>
  <Slides>15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15</vt:i4>
      </vt:variant>
    </vt:vector>
  </HeadingPairs>
  <TitlesOfParts>
    <vt:vector size="19" baseType="lpstr">
      <vt:lpstr>Arial</vt:lpstr>
      <vt:lpstr>Calibri</vt:lpstr>
      <vt:lpstr>Symbol</vt:lpstr>
      <vt:lpstr>Retrospect</vt:lpstr>
      <vt:lpstr>MODULE 4: Načrtovanje izboljšav dostopne infrastrukture</vt:lpstr>
      <vt:lpstr>Učni cilji</vt:lpstr>
      <vt:lpstr>Razumevanje dostopnosti v grajenem okolju</vt:lpstr>
      <vt:lpstr>Ključne sestavine Akcijskega načrta dostopnosti</vt:lpstr>
      <vt:lpstr>Primer Akcijskega načrta dostopnosti</vt:lpstr>
      <vt:lpstr>Določanje prednosti izboljšav</vt:lpstr>
      <vt:lpstr>“»Hitre izboljšave« in dolgoročni projekti</vt:lpstr>
      <vt:lpstr>Strategije ustvarjalnega reševanja problemov</vt:lpstr>
      <vt:lpstr>Primeri infrastrukturnih izboljšav</vt:lpstr>
      <vt:lpstr>Primeri infrastrukturnih izboljšav</vt:lpstr>
      <vt:lpstr>Primeri infrastrukturnih izboljšav</vt:lpstr>
      <vt:lpstr>Stroškovni vidiki in osnove proračunskega načrtovanja</vt:lpstr>
      <vt:lpstr>Vzdrževanje in trajnost</vt:lpstr>
      <vt:lpstr>Ključna sporočila</vt:lpstr>
      <vt:lpstr>HVALA!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Pupovac</dc:creator>
  <cp:lastModifiedBy>Sonja Vratarič</cp:lastModifiedBy>
  <cp:revision>17</cp:revision>
  <dcterms:created xsi:type="dcterms:W3CDTF">2026-01-18T21:27:19Z</dcterms:created>
  <dcterms:modified xsi:type="dcterms:W3CDTF">2026-06-05T11:44:04Z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0x01010063626C21D3572647B2A253AA74E92EE4</vt:lpwstr>
  </property>
  <property fmtid="{D5CDD505-2E9C-101B-9397-08002B2CF9AE}" pid="3" name="MediaServiceImageTags">
    <vt:lpwstr/>
  </property>
</Properties>
</file>